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5" r:id="rId3"/>
    <p:sldId id="286" r:id="rId4"/>
    <p:sldId id="256" r:id="rId5"/>
    <p:sldId id="284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B991-D646-4CA0-94AC-1190D6CFB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06D01-3EB5-4E13-92A7-B5B596773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4E8B-D17C-4701-A2FB-390FAAD8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3DD7-3447-4516-8838-70F508B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0626-67E7-46A6-93DD-5A1224DF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07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EE09-2254-4B88-9CCB-DAEA6F20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44A8B-98FD-4402-A08E-BB9D0EE4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0E47-6DF1-4C1A-95DF-F0DAD882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8DF5-7691-4A30-9F5A-47AF5094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7C88-C098-4939-9730-D84AECCD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2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92807-3A62-418D-9A12-022255315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EB99-AEB8-4539-A3FE-6E5DD46C3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7104-4AC3-40A7-A1E4-2ACA9805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2E9B-58B1-4C52-89EA-C779C3D6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CE41-BDC6-47F6-AB3A-1AF7633D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624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51" y="385403"/>
            <a:ext cx="4206240" cy="2571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63773"/>
            <a:ext cx="9183624" cy="1325563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en-US" dirty="0"/>
              <a:t>Insert presentation title here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57" y="269569"/>
            <a:ext cx="12193057" cy="115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7" y="2956769"/>
            <a:ext cx="12192000" cy="1180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B65454-C758-4751-9029-91B86E0046C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5403"/>
            <a:ext cx="4107544" cy="2571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39D776-2E11-47FF-889D-BCF936ACB5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95425" y="385403"/>
            <a:ext cx="4094460" cy="2571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90313-8EF7-4FD8-9DD2-23BB86B91A2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9952" y="6060290"/>
            <a:ext cx="76206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2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ban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622190"/>
            <a:ext cx="9144000" cy="1630763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Insert presentation title here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36EDA-6051-4DDD-8366-20DD3BAC4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952" y="6068686"/>
            <a:ext cx="76206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65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nbu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622190"/>
            <a:ext cx="9144000" cy="1630763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Insert presentation title here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087D2-0150-403F-90E0-6F429BF73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38" y="6068686"/>
            <a:ext cx="76206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12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pera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622190"/>
            <a:ext cx="9144000" cy="1630763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Insert presentation title here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58F53-D106-456F-9A34-662FC5AB3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38" y="6086271"/>
            <a:ext cx="762066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64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7422167-B00A-4CA3-A0B5-86BA7803D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3088" y="6449910"/>
            <a:ext cx="216000" cy="14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Footer Placeholder 36">
            <a:extLst>
              <a:ext uri="{FF2B5EF4-FFF2-40B4-BE49-F238E27FC236}">
                <a16:creationId xmlns:a16="http://schemas.microsoft.com/office/drawing/2014/main" id="{11ECC45D-B018-41CE-9D71-3918F4393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8413" y="6449910"/>
            <a:ext cx="2497138" cy="13989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900">
                <a:solidFill>
                  <a:schemeClr val="tx1">
                    <a:alpha val="7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r>
              <a:rPr lang="en-AU"/>
              <a:t>Presentation Name</a:t>
            </a:r>
          </a:p>
        </p:txBody>
      </p:sp>
      <p:sp>
        <p:nvSpPr>
          <p:cNvPr id="8" name="Text Placeholder 234">
            <a:extLst>
              <a:ext uri="{FF2B5EF4-FFF2-40B4-BE49-F238E27FC236}">
                <a16:creationId xmlns:a16="http://schemas.microsoft.com/office/drawing/2014/main" id="{8963F246-8306-437C-A323-BD3352989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170" y="725853"/>
            <a:ext cx="70678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4400" b="0">
                <a:latin typeface="Graphik-SemiboldItalic" panose="020B0703030202060203" pitchFamily="34" charset="0"/>
              </a:defRPr>
            </a:lvl1pPr>
          </a:lstStyle>
          <a:p>
            <a:pPr lvl="0"/>
            <a:r>
              <a:rPr lang="en-US"/>
              <a:t>Title goes here </a:t>
            </a:r>
          </a:p>
        </p:txBody>
      </p:sp>
    </p:spTree>
    <p:extLst>
      <p:ext uri="{BB962C8B-B14F-4D97-AF65-F5344CB8AC3E}">
        <p14:creationId xmlns:p14="http://schemas.microsoft.com/office/powerpoint/2010/main" val="2469380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6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780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227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>
          <p15:clr>
            <a:srgbClr val="5ACBF0"/>
          </p15:clr>
        </p15:guide>
        <p15:guide id="6" pos="2688">
          <p15:clr>
            <a:srgbClr val="5ACBF0"/>
          </p15:clr>
        </p15:guide>
        <p15:guide id="7" pos="2400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54F9-ACE2-4F1A-B87E-4B1C4D9C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B226-91F7-444D-A0E4-6E4C3D0D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957F-8F0E-4C8E-9279-0F12C429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F91B-4634-4D44-8E7C-6713D218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3314-9C4B-4ABE-AF09-0200CEE0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1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B036-8827-4EC7-ADB0-79EF29C9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F24A-D773-4DDA-926B-0EFC8B36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C019-C252-4C1A-B5C5-B58FCA87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9D18-D746-4B37-9D05-F3385481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8A6F-510E-47E8-8EC0-8ABD62DF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59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524-12B7-4769-A701-3095C8D9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1A9A-F983-4857-BB71-C8FF6D1FE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17BA-611D-4554-8A83-A25CB3F6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0983D-7849-4DB3-BD4A-FE992D0E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DE24-1739-4899-A443-6D50CEDD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23B7D-AB6B-4C30-ABB2-867C63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55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CB06-4116-44F9-B2CB-C957BC2A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54BE1-7B0E-4F53-9942-F4DF10FF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B62AF-67DE-44CA-B1DF-834EAC25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0A174-2690-4E82-A7B6-7BFB9536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97B70-12C1-46B7-A407-03E656EA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C579C6-DD0F-448C-8558-3FBD7A83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8937-FA98-414E-928C-29CE65EA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957-7957-456A-ABA3-57A1B73F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59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448A-568D-4320-B453-2F0F26AE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9484E-177F-4991-862E-D540A8F9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73243-9910-4C9A-9A2B-81E19A0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6C2B-59E7-425F-80EE-6012344C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10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F05FD-2AAB-4013-AD10-DF43C794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38F1C-BB26-451B-B41E-5CE3ECE4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E9D77-F9EE-4416-AD3F-55BF432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E2AA-8BBD-4A43-B928-95F1B33F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E9D4-99D6-4073-809A-7B7E1B8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9F9C6-848C-44FD-B6D0-42AFA1FF8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E548-4C5B-402B-8C2A-7FEE84A3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DC57-5EFD-46B4-B73F-CBCF63D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A0173-AF10-4829-BEAE-114805EF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42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3280-987B-4B6C-AFD0-A4A54425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E67C1-4E13-4020-8C9D-6764B318B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DEBA-F289-4D63-9E94-B37EFE0E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DACFA-B611-40FC-8340-AFD9E10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5ED65-C131-4DA9-ACDC-7F575D49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98AAA-1900-4651-8BBD-A5BF68ED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32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120B7-3749-4BBE-A0E4-568E735C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92317-1327-46DC-B469-3D0CB792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E27E-0105-43D4-A5C2-FC26AB57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0BA07-D566-4068-8E3C-F205A0A1A85D}" type="datetimeFigureOut">
              <a:rPr lang="en-AU" smtClean="0"/>
              <a:t>28/01/2023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9D34-7E7B-4624-A5D2-C01BBF59F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3B37-AC74-4BFF-A682-E2E3B090D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28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66" r:id="rId13"/>
    <p:sldLayoutId id="2147483667" r:id="rId14"/>
    <p:sldLayoutId id="2147483668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n02063007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BBDDE4D-807B-439B-89D3-42B46820B0C2}"/>
              </a:ext>
            </a:extLst>
          </p:cNvPr>
          <p:cNvSpPr/>
          <p:nvPr/>
        </p:nvSpPr>
        <p:spPr>
          <a:xfrm>
            <a:off x="10004960" y="1244087"/>
            <a:ext cx="211719" cy="211719"/>
          </a:xfrm>
          <a:prstGeom prst="ellipse">
            <a:avLst/>
          </a:prstGeom>
          <a:solidFill>
            <a:srgbClr val="2C567A"/>
          </a:solidFill>
          <a:ln w="12700" cap="flat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67B62E-B33A-491E-AB97-BF3BF9CFB704}"/>
              </a:ext>
            </a:extLst>
          </p:cNvPr>
          <p:cNvSpPr/>
          <p:nvPr/>
        </p:nvSpPr>
        <p:spPr>
          <a:xfrm rot="15069083" flipH="1">
            <a:off x="10976981" y="2379014"/>
            <a:ext cx="156555" cy="156553"/>
          </a:xfrm>
          <a:prstGeom prst="ellipse">
            <a:avLst/>
          </a:prstGeom>
          <a:solidFill>
            <a:srgbClr val="0072C7"/>
          </a:solidFill>
          <a:ln w="12700" cap="flat" cmpd="sng" algn="ctr">
            <a:noFill/>
            <a:prstDash val="solid"/>
            <a:miter lim="800000"/>
          </a:ln>
          <a:effectLst>
            <a:outerShdw blurRad="266700" sx="103000" sy="103000" algn="ctr" rotWithShape="0">
              <a:srgbClr val="0072C7"/>
            </a:outerShdw>
          </a:effectLst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287">
            <a:extLst>
              <a:ext uri="{FF2B5EF4-FFF2-40B4-BE49-F238E27FC236}">
                <a16:creationId xmlns:a16="http://schemas.microsoft.com/office/drawing/2014/main" id="{24A75B39-448D-47EE-9B1D-901A3E5849EB}"/>
              </a:ext>
            </a:extLst>
          </p:cNvPr>
          <p:cNvSpPr>
            <a:spLocks/>
          </p:cNvSpPr>
          <p:nvPr/>
        </p:nvSpPr>
        <p:spPr bwMode="auto">
          <a:xfrm rot="15190129">
            <a:off x="6746536" y="-755834"/>
            <a:ext cx="4253649" cy="6227512"/>
          </a:xfrm>
          <a:custGeom>
            <a:avLst/>
            <a:gdLst>
              <a:gd name="T0" fmla="*/ 273 w 1213"/>
              <a:gd name="T1" fmla="*/ 1526 h 1606"/>
              <a:gd name="T2" fmla="*/ 0 w 1213"/>
              <a:gd name="T3" fmla="*/ 15 h 1606"/>
              <a:gd name="T4" fmla="*/ 1213 w 1213"/>
              <a:gd name="T5" fmla="*/ 0 h 1606"/>
              <a:gd name="T6" fmla="*/ 1038 w 1213"/>
              <a:gd name="T7" fmla="*/ 1526 h 1606"/>
              <a:gd name="T8" fmla="*/ 273 w 1213"/>
              <a:gd name="T9" fmla="*/ 1526 h 1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3" h="1606">
                <a:moveTo>
                  <a:pt x="273" y="1526"/>
                </a:moveTo>
                <a:cubicBezTo>
                  <a:pt x="0" y="15"/>
                  <a:pt x="0" y="15"/>
                  <a:pt x="0" y="15"/>
                </a:cubicBezTo>
                <a:cubicBezTo>
                  <a:pt x="1213" y="0"/>
                  <a:pt x="1213" y="0"/>
                  <a:pt x="1213" y="0"/>
                </a:cubicBezTo>
                <a:cubicBezTo>
                  <a:pt x="1038" y="1526"/>
                  <a:pt x="1038" y="1526"/>
                  <a:pt x="1038" y="1526"/>
                </a:cubicBezTo>
                <a:cubicBezTo>
                  <a:pt x="1022" y="1595"/>
                  <a:pt x="324" y="1606"/>
                  <a:pt x="273" y="1526"/>
                </a:cubicBezTo>
              </a:path>
            </a:pathLst>
          </a:custGeom>
          <a:gradFill>
            <a:gsLst>
              <a:gs pos="0">
                <a:srgbClr val="2C567A">
                  <a:lumMod val="60000"/>
                  <a:lumOff val="40000"/>
                  <a:alpha val="0"/>
                </a:srgbClr>
              </a:gs>
              <a:gs pos="100000">
                <a:srgbClr val="2C567A">
                  <a:lumMod val="75000"/>
                  <a:alpha val="95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289">
            <a:extLst>
              <a:ext uri="{FF2B5EF4-FFF2-40B4-BE49-F238E27FC236}">
                <a16:creationId xmlns:a16="http://schemas.microsoft.com/office/drawing/2014/main" id="{6F5BF488-0210-4107-B453-864706558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427" y="3199742"/>
            <a:ext cx="2862024" cy="418386"/>
          </a:xfrm>
          <a:prstGeom prst="ellipse">
            <a:avLst/>
          </a:prstGeom>
          <a:solidFill>
            <a:srgbClr val="2C567A">
              <a:lumMod val="75000"/>
            </a:srgbClr>
          </a:soli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290">
            <a:extLst>
              <a:ext uri="{FF2B5EF4-FFF2-40B4-BE49-F238E27FC236}">
                <a16:creationId xmlns:a16="http://schemas.microsoft.com/office/drawing/2014/main" id="{2ED13A30-00FE-49BE-BDAE-2A9F958937AB}"/>
              </a:ext>
            </a:extLst>
          </p:cNvPr>
          <p:cNvSpPr>
            <a:spLocks/>
          </p:cNvSpPr>
          <p:nvPr/>
        </p:nvSpPr>
        <p:spPr bwMode="auto">
          <a:xfrm rot="14986363">
            <a:off x="7707888" y="-201870"/>
            <a:ext cx="3031007" cy="4838823"/>
          </a:xfrm>
          <a:custGeom>
            <a:avLst/>
            <a:gdLst>
              <a:gd name="T0" fmla="*/ 0 w 865"/>
              <a:gd name="T1" fmla="*/ 0 h 1248"/>
              <a:gd name="T2" fmla="*/ 222 w 865"/>
              <a:gd name="T3" fmla="*/ 1203 h 1248"/>
              <a:gd name="T4" fmla="*/ 754 w 865"/>
              <a:gd name="T5" fmla="*/ 1203 h 1248"/>
              <a:gd name="T6" fmla="*/ 865 w 865"/>
              <a:gd name="T7" fmla="*/ 103 h 1248"/>
              <a:gd name="T8" fmla="*/ 0 w 865"/>
              <a:gd name="T9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5" h="1248">
                <a:moveTo>
                  <a:pt x="0" y="0"/>
                </a:moveTo>
                <a:cubicBezTo>
                  <a:pt x="222" y="1203"/>
                  <a:pt x="222" y="1203"/>
                  <a:pt x="222" y="1203"/>
                </a:cubicBezTo>
                <a:cubicBezTo>
                  <a:pt x="227" y="1248"/>
                  <a:pt x="754" y="1234"/>
                  <a:pt x="754" y="1203"/>
                </a:cubicBezTo>
                <a:cubicBezTo>
                  <a:pt x="865" y="103"/>
                  <a:pt x="865" y="103"/>
                  <a:pt x="865" y="103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gradFill>
            <a:gsLst>
              <a:gs pos="0">
                <a:srgbClr val="2C567A">
                  <a:lumMod val="60000"/>
                  <a:lumOff val="40000"/>
                  <a:alpha val="0"/>
                </a:srgbClr>
              </a:gs>
              <a:gs pos="100000">
                <a:srgbClr val="2C567A">
                  <a:lumMod val="75000"/>
                  <a:alpha val="98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288">
            <a:extLst>
              <a:ext uri="{FF2B5EF4-FFF2-40B4-BE49-F238E27FC236}">
                <a16:creationId xmlns:a16="http://schemas.microsoft.com/office/drawing/2014/main" id="{2007CBA2-77C8-4934-9D54-107A805DD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803" y="3171402"/>
            <a:ext cx="2181939" cy="333375"/>
          </a:xfrm>
          <a:prstGeom prst="ellipse">
            <a:avLst/>
          </a:prstGeom>
          <a:solidFill>
            <a:srgbClr val="2C567A">
              <a:lumMod val="60000"/>
              <a:lumOff val="40000"/>
              <a:alpha val="54000"/>
            </a:srgbClr>
          </a:soli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291">
            <a:extLst>
              <a:ext uri="{FF2B5EF4-FFF2-40B4-BE49-F238E27FC236}">
                <a16:creationId xmlns:a16="http://schemas.microsoft.com/office/drawing/2014/main" id="{6205E95D-AA1E-4315-86C4-03B6A36D9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9176" y="3223078"/>
            <a:ext cx="1540193" cy="176689"/>
          </a:xfrm>
          <a:prstGeom prst="ellipse">
            <a:avLst/>
          </a:prstGeom>
          <a:solidFill>
            <a:srgbClr val="2C567A">
              <a:lumMod val="75000"/>
            </a:srgbClr>
          </a:soli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20">
            <a:extLst>
              <a:ext uri="{FF2B5EF4-FFF2-40B4-BE49-F238E27FC236}">
                <a16:creationId xmlns:a16="http://schemas.microsoft.com/office/drawing/2014/main" id="{90E5CCBA-B9E9-4CDC-9605-481437DE741F}"/>
              </a:ext>
            </a:extLst>
          </p:cNvPr>
          <p:cNvSpPr>
            <a:spLocks/>
          </p:cNvSpPr>
          <p:nvPr/>
        </p:nvSpPr>
        <p:spPr bwMode="auto">
          <a:xfrm>
            <a:off x="9872508" y="3033054"/>
            <a:ext cx="1566863" cy="145019"/>
          </a:xfrm>
          <a:custGeom>
            <a:avLst/>
            <a:gdLst>
              <a:gd name="T0" fmla="*/ 547 w 549"/>
              <a:gd name="T1" fmla="*/ 25 h 51"/>
              <a:gd name="T2" fmla="*/ 545 w 549"/>
              <a:gd name="T3" fmla="*/ 25 h 51"/>
              <a:gd name="T4" fmla="*/ 545 w 549"/>
              <a:gd name="T5" fmla="*/ 26 h 51"/>
              <a:gd name="T6" fmla="*/ 543 w 549"/>
              <a:gd name="T7" fmla="*/ 27 h 51"/>
              <a:gd name="T8" fmla="*/ 532 w 549"/>
              <a:gd name="T9" fmla="*/ 31 h 51"/>
              <a:gd name="T10" fmla="*/ 435 w 549"/>
              <a:gd name="T11" fmla="*/ 43 h 51"/>
              <a:gd name="T12" fmla="*/ 275 w 549"/>
              <a:gd name="T13" fmla="*/ 47 h 51"/>
              <a:gd name="T14" fmla="*/ 82 w 549"/>
              <a:gd name="T15" fmla="*/ 40 h 51"/>
              <a:gd name="T16" fmla="*/ 24 w 549"/>
              <a:gd name="T17" fmla="*/ 33 h 51"/>
              <a:gd name="T18" fmla="*/ 9 w 549"/>
              <a:gd name="T19" fmla="*/ 28 h 51"/>
              <a:gd name="T20" fmla="*/ 5 w 549"/>
              <a:gd name="T21" fmla="*/ 26 h 51"/>
              <a:gd name="T22" fmla="*/ 4 w 549"/>
              <a:gd name="T23" fmla="*/ 26 h 51"/>
              <a:gd name="T24" fmla="*/ 4 w 549"/>
              <a:gd name="T25" fmla="*/ 25 h 51"/>
              <a:gd name="T26" fmla="*/ 4 w 549"/>
              <a:gd name="T27" fmla="*/ 25 h 51"/>
              <a:gd name="T28" fmla="*/ 6 w 549"/>
              <a:gd name="T29" fmla="*/ 24 h 51"/>
              <a:gd name="T30" fmla="*/ 17 w 549"/>
              <a:gd name="T31" fmla="*/ 20 h 51"/>
              <a:gd name="T32" fmla="*/ 115 w 549"/>
              <a:gd name="T33" fmla="*/ 8 h 51"/>
              <a:gd name="T34" fmla="*/ 275 w 549"/>
              <a:gd name="T35" fmla="*/ 4 h 51"/>
              <a:gd name="T36" fmla="*/ 467 w 549"/>
              <a:gd name="T37" fmla="*/ 11 h 51"/>
              <a:gd name="T38" fmla="*/ 525 w 549"/>
              <a:gd name="T39" fmla="*/ 18 h 51"/>
              <a:gd name="T40" fmla="*/ 541 w 549"/>
              <a:gd name="T41" fmla="*/ 23 h 51"/>
              <a:gd name="T42" fmla="*/ 544 w 549"/>
              <a:gd name="T43" fmla="*/ 25 h 51"/>
              <a:gd name="T44" fmla="*/ 545 w 549"/>
              <a:gd name="T45" fmla="*/ 25 h 51"/>
              <a:gd name="T46" fmla="*/ 545 w 549"/>
              <a:gd name="T47" fmla="*/ 25 h 51"/>
              <a:gd name="T48" fmla="*/ 547 w 549"/>
              <a:gd name="T49" fmla="*/ 25 h 51"/>
              <a:gd name="T50" fmla="*/ 549 w 549"/>
              <a:gd name="T51" fmla="*/ 25 h 51"/>
              <a:gd name="T52" fmla="*/ 547 w 549"/>
              <a:gd name="T53" fmla="*/ 22 h 51"/>
              <a:gd name="T54" fmla="*/ 536 w 549"/>
              <a:gd name="T55" fmla="*/ 17 h 51"/>
              <a:gd name="T56" fmla="*/ 439 w 549"/>
              <a:gd name="T57" fmla="*/ 5 h 51"/>
              <a:gd name="T58" fmla="*/ 275 w 549"/>
              <a:gd name="T59" fmla="*/ 0 h 51"/>
              <a:gd name="T60" fmla="*/ 82 w 549"/>
              <a:gd name="T61" fmla="*/ 7 h 51"/>
              <a:gd name="T62" fmla="*/ 23 w 549"/>
              <a:gd name="T63" fmla="*/ 14 h 51"/>
              <a:gd name="T64" fmla="*/ 7 w 549"/>
              <a:gd name="T65" fmla="*/ 19 h 51"/>
              <a:gd name="T66" fmla="*/ 2 w 549"/>
              <a:gd name="T67" fmla="*/ 22 h 51"/>
              <a:gd name="T68" fmla="*/ 0 w 549"/>
              <a:gd name="T69" fmla="*/ 25 h 51"/>
              <a:gd name="T70" fmla="*/ 2 w 549"/>
              <a:gd name="T71" fmla="*/ 29 h 51"/>
              <a:gd name="T72" fmla="*/ 13 w 549"/>
              <a:gd name="T73" fmla="*/ 34 h 51"/>
              <a:gd name="T74" fmla="*/ 110 w 549"/>
              <a:gd name="T75" fmla="*/ 46 h 51"/>
              <a:gd name="T76" fmla="*/ 275 w 549"/>
              <a:gd name="T77" fmla="*/ 51 h 51"/>
              <a:gd name="T78" fmla="*/ 468 w 549"/>
              <a:gd name="T79" fmla="*/ 44 h 51"/>
              <a:gd name="T80" fmla="*/ 526 w 549"/>
              <a:gd name="T81" fmla="*/ 37 h 51"/>
              <a:gd name="T82" fmla="*/ 542 w 549"/>
              <a:gd name="T83" fmla="*/ 32 h 51"/>
              <a:gd name="T84" fmla="*/ 547 w 549"/>
              <a:gd name="T85" fmla="*/ 29 h 51"/>
              <a:gd name="T86" fmla="*/ 549 w 549"/>
              <a:gd name="T87" fmla="*/ 25 h 51"/>
              <a:gd name="T88" fmla="*/ 547 w 549"/>
              <a:gd name="T89" fmla="*/ 2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9" h="51">
                <a:moveTo>
                  <a:pt x="547" y="25"/>
                </a:moveTo>
                <a:cubicBezTo>
                  <a:pt x="545" y="25"/>
                  <a:pt x="545" y="25"/>
                  <a:pt x="545" y="25"/>
                </a:cubicBezTo>
                <a:cubicBezTo>
                  <a:pt x="545" y="26"/>
                  <a:pt x="545" y="26"/>
                  <a:pt x="545" y="26"/>
                </a:cubicBezTo>
                <a:cubicBezTo>
                  <a:pt x="545" y="26"/>
                  <a:pt x="544" y="27"/>
                  <a:pt x="543" y="27"/>
                </a:cubicBezTo>
                <a:cubicBezTo>
                  <a:pt x="541" y="29"/>
                  <a:pt x="537" y="30"/>
                  <a:pt x="532" y="31"/>
                </a:cubicBezTo>
                <a:cubicBezTo>
                  <a:pt x="514" y="36"/>
                  <a:pt x="479" y="40"/>
                  <a:pt x="435" y="43"/>
                </a:cubicBezTo>
                <a:cubicBezTo>
                  <a:pt x="390" y="46"/>
                  <a:pt x="334" y="47"/>
                  <a:pt x="275" y="47"/>
                </a:cubicBezTo>
                <a:cubicBezTo>
                  <a:pt x="199" y="47"/>
                  <a:pt x="131" y="45"/>
                  <a:pt x="82" y="40"/>
                </a:cubicBezTo>
                <a:cubicBezTo>
                  <a:pt x="58" y="38"/>
                  <a:pt x="38" y="36"/>
                  <a:pt x="24" y="33"/>
                </a:cubicBezTo>
                <a:cubicBezTo>
                  <a:pt x="17" y="31"/>
                  <a:pt x="12" y="30"/>
                  <a:pt x="9" y="28"/>
                </a:cubicBezTo>
                <a:cubicBezTo>
                  <a:pt x="7" y="28"/>
                  <a:pt x="6" y="27"/>
                  <a:pt x="5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4"/>
                  <a:pt x="6" y="24"/>
                </a:cubicBezTo>
                <a:cubicBezTo>
                  <a:pt x="8" y="22"/>
                  <a:pt x="12" y="21"/>
                  <a:pt x="17" y="20"/>
                </a:cubicBezTo>
                <a:cubicBezTo>
                  <a:pt x="35" y="15"/>
                  <a:pt x="70" y="11"/>
                  <a:pt x="115" y="8"/>
                </a:cubicBezTo>
                <a:cubicBezTo>
                  <a:pt x="160" y="5"/>
                  <a:pt x="215" y="4"/>
                  <a:pt x="275" y="4"/>
                </a:cubicBezTo>
                <a:cubicBezTo>
                  <a:pt x="350" y="4"/>
                  <a:pt x="418" y="6"/>
                  <a:pt x="467" y="11"/>
                </a:cubicBezTo>
                <a:cubicBezTo>
                  <a:pt x="492" y="13"/>
                  <a:pt x="512" y="15"/>
                  <a:pt x="525" y="18"/>
                </a:cubicBezTo>
                <a:cubicBezTo>
                  <a:pt x="532" y="20"/>
                  <a:pt x="537" y="21"/>
                  <a:pt x="541" y="23"/>
                </a:cubicBezTo>
                <a:cubicBezTo>
                  <a:pt x="543" y="23"/>
                  <a:pt x="544" y="24"/>
                  <a:pt x="544" y="25"/>
                </a:cubicBezTo>
                <a:cubicBezTo>
                  <a:pt x="545" y="25"/>
                  <a:pt x="545" y="25"/>
                  <a:pt x="545" y="25"/>
                </a:cubicBezTo>
                <a:cubicBezTo>
                  <a:pt x="545" y="25"/>
                  <a:pt x="545" y="25"/>
                  <a:pt x="545" y="25"/>
                </a:cubicBezTo>
                <a:cubicBezTo>
                  <a:pt x="547" y="25"/>
                  <a:pt x="547" y="25"/>
                  <a:pt x="547" y="25"/>
                </a:cubicBezTo>
                <a:cubicBezTo>
                  <a:pt x="549" y="25"/>
                  <a:pt x="549" y="25"/>
                  <a:pt x="549" y="25"/>
                </a:cubicBezTo>
                <a:cubicBezTo>
                  <a:pt x="549" y="24"/>
                  <a:pt x="548" y="23"/>
                  <a:pt x="547" y="22"/>
                </a:cubicBezTo>
                <a:cubicBezTo>
                  <a:pt x="545" y="20"/>
                  <a:pt x="541" y="18"/>
                  <a:pt x="536" y="17"/>
                </a:cubicBezTo>
                <a:cubicBezTo>
                  <a:pt x="519" y="12"/>
                  <a:pt x="485" y="8"/>
                  <a:pt x="439" y="5"/>
                </a:cubicBezTo>
                <a:cubicBezTo>
                  <a:pt x="393" y="2"/>
                  <a:pt x="336" y="0"/>
                  <a:pt x="275" y="0"/>
                </a:cubicBezTo>
                <a:cubicBezTo>
                  <a:pt x="199" y="0"/>
                  <a:pt x="131" y="2"/>
                  <a:pt x="82" y="7"/>
                </a:cubicBezTo>
                <a:cubicBezTo>
                  <a:pt x="57" y="9"/>
                  <a:pt x="37" y="11"/>
                  <a:pt x="23" y="14"/>
                </a:cubicBezTo>
                <a:cubicBezTo>
                  <a:pt x="16" y="16"/>
                  <a:pt x="11" y="17"/>
                  <a:pt x="7" y="19"/>
                </a:cubicBezTo>
                <a:cubicBezTo>
                  <a:pt x="5" y="20"/>
                  <a:pt x="3" y="21"/>
                  <a:pt x="2" y="22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27"/>
                  <a:pt x="1" y="28"/>
                  <a:pt x="2" y="29"/>
                </a:cubicBezTo>
                <a:cubicBezTo>
                  <a:pt x="5" y="31"/>
                  <a:pt x="8" y="33"/>
                  <a:pt x="13" y="34"/>
                </a:cubicBezTo>
                <a:cubicBezTo>
                  <a:pt x="30" y="39"/>
                  <a:pt x="64" y="43"/>
                  <a:pt x="110" y="46"/>
                </a:cubicBezTo>
                <a:cubicBezTo>
                  <a:pt x="156" y="49"/>
                  <a:pt x="213" y="51"/>
                  <a:pt x="275" y="51"/>
                </a:cubicBezTo>
                <a:cubicBezTo>
                  <a:pt x="350" y="51"/>
                  <a:pt x="418" y="49"/>
                  <a:pt x="468" y="44"/>
                </a:cubicBezTo>
                <a:cubicBezTo>
                  <a:pt x="492" y="42"/>
                  <a:pt x="512" y="40"/>
                  <a:pt x="526" y="37"/>
                </a:cubicBezTo>
                <a:cubicBezTo>
                  <a:pt x="533" y="35"/>
                  <a:pt x="539" y="34"/>
                  <a:pt x="542" y="32"/>
                </a:cubicBezTo>
                <a:cubicBezTo>
                  <a:pt x="544" y="31"/>
                  <a:pt x="546" y="30"/>
                  <a:pt x="547" y="29"/>
                </a:cubicBezTo>
                <a:cubicBezTo>
                  <a:pt x="548" y="28"/>
                  <a:pt x="549" y="27"/>
                  <a:pt x="549" y="25"/>
                </a:cubicBezTo>
                <a:lnTo>
                  <a:pt x="547" y="25"/>
                </a:lnTo>
                <a:close/>
              </a:path>
            </a:pathLst>
          </a:custGeom>
          <a:gradFill>
            <a:gsLst>
              <a:gs pos="0">
                <a:srgbClr val="2C567A">
                  <a:lumMod val="60000"/>
                  <a:lumOff val="40000"/>
                  <a:alpha val="0"/>
                </a:srgbClr>
              </a:gs>
              <a:gs pos="100000">
                <a:srgbClr val="2C567A">
                  <a:lumMod val="60000"/>
                  <a:lumOff val="4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321">
            <a:extLst>
              <a:ext uri="{FF2B5EF4-FFF2-40B4-BE49-F238E27FC236}">
                <a16:creationId xmlns:a16="http://schemas.microsoft.com/office/drawing/2014/main" id="{CC31AF71-7308-4C2B-B2AF-958EF95B92F3}"/>
              </a:ext>
            </a:extLst>
          </p:cNvPr>
          <p:cNvSpPr>
            <a:spLocks/>
          </p:cNvSpPr>
          <p:nvPr/>
        </p:nvSpPr>
        <p:spPr bwMode="auto">
          <a:xfrm>
            <a:off x="9872508" y="2956375"/>
            <a:ext cx="1566863" cy="146685"/>
          </a:xfrm>
          <a:custGeom>
            <a:avLst/>
            <a:gdLst>
              <a:gd name="T0" fmla="*/ 547 w 549"/>
              <a:gd name="T1" fmla="*/ 26 h 52"/>
              <a:gd name="T2" fmla="*/ 545 w 549"/>
              <a:gd name="T3" fmla="*/ 26 h 52"/>
              <a:gd name="T4" fmla="*/ 545 w 549"/>
              <a:gd name="T5" fmla="*/ 26 h 52"/>
              <a:gd name="T6" fmla="*/ 543 w 549"/>
              <a:gd name="T7" fmla="*/ 28 h 52"/>
              <a:gd name="T8" fmla="*/ 532 w 549"/>
              <a:gd name="T9" fmla="*/ 32 h 52"/>
              <a:gd name="T10" fmla="*/ 435 w 549"/>
              <a:gd name="T11" fmla="*/ 43 h 52"/>
              <a:gd name="T12" fmla="*/ 275 w 549"/>
              <a:gd name="T13" fmla="*/ 48 h 52"/>
              <a:gd name="T14" fmla="*/ 82 w 549"/>
              <a:gd name="T15" fmla="*/ 41 h 52"/>
              <a:gd name="T16" fmla="*/ 24 w 549"/>
              <a:gd name="T17" fmla="*/ 33 h 52"/>
              <a:gd name="T18" fmla="*/ 9 w 549"/>
              <a:gd name="T19" fmla="*/ 29 h 52"/>
              <a:gd name="T20" fmla="*/ 5 w 549"/>
              <a:gd name="T21" fmla="*/ 27 h 52"/>
              <a:gd name="T22" fmla="*/ 4 w 549"/>
              <a:gd name="T23" fmla="*/ 26 h 52"/>
              <a:gd name="T24" fmla="*/ 4 w 549"/>
              <a:gd name="T25" fmla="*/ 26 h 52"/>
              <a:gd name="T26" fmla="*/ 4 w 549"/>
              <a:gd name="T27" fmla="*/ 26 h 52"/>
              <a:gd name="T28" fmla="*/ 6 w 549"/>
              <a:gd name="T29" fmla="*/ 24 h 52"/>
              <a:gd name="T30" fmla="*/ 17 w 549"/>
              <a:gd name="T31" fmla="*/ 20 h 52"/>
              <a:gd name="T32" fmla="*/ 115 w 549"/>
              <a:gd name="T33" fmla="*/ 9 h 52"/>
              <a:gd name="T34" fmla="*/ 275 w 549"/>
              <a:gd name="T35" fmla="*/ 4 h 52"/>
              <a:gd name="T36" fmla="*/ 467 w 549"/>
              <a:gd name="T37" fmla="*/ 11 h 52"/>
              <a:gd name="T38" fmla="*/ 525 w 549"/>
              <a:gd name="T39" fmla="*/ 19 h 52"/>
              <a:gd name="T40" fmla="*/ 541 w 549"/>
              <a:gd name="T41" fmla="*/ 23 h 52"/>
              <a:gd name="T42" fmla="*/ 544 w 549"/>
              <a:gd name="T43" fmla="*/ 25 h 52"/>
              <a:gd name="T44" fmla="*/ 545 w 549"/>
              <a:gd name="T45" fmla="*/ 26 h 52"/>
              <a:gd name="T46" fmla="*/ 545 w 549"/>
              <a:gd name="T47" fmla="*/ 26 h 52"/>
              <a:gd name="T48" fmla="*/ 547 w 549"/>
              <a:gd name="T49" fmla="*/ 26 h 52"/>
              <a:gd name="T50" fmla="*/ 549 w 549"/>
              <a:gd name="T51" fmla="*/ 26 h 52"/>
              <a:gd name="T52" fmla="*/ 547 w 549"/>
              <a:gd name="T53" fmla="*/ 22 h 52"/>
              <a:gd name="T54" fmla="*/ 536 w 549"/>
              <a:gd name="T55" fmla="*/ 17 h 52"/>
              <a:gd name="T56" fmla="*/ 439 w 549"/>
              <a:gd name="T57" fmla="*/ 5 h 52"/>
              <a:gd name="T58" fmla="*/ 275 w 549"/>
              <a:gd name="T59" fmla="*/ 0 h 52"/>
              <a:gd name="T60" fmla="*/ 82 w 549"/>
              <a:gd name="T61" fmla="*/ 7 h 52"/>
              <a:gd name="T62" fmla="*/ 23 w 549"/>
              <a:gd name="T63" fmla="*/ 15 h 52"/>
              <a:gd name="T64" fmla="*/ 7 w 549"/>
              <a:gd name="T65" fmla="*/ 19 h 52"/>
              <a:gd name="T66" fmla="*/ 2 w 549"/>
              <a:gd name="T67" fmla="*/ 22 h 52"/>
              <a:gd name="T68" fmla="*/ 0 w 549"/>
              <a:gd name="T69" fmla="*/ 26 h 52"/>
              <a:gd name="T70" fmla="*/ 2 w 549"/>
              <a:gd name="T71" fmla="*/ 30 h 52"/>
              <a:gd name="T72" fmla="*/ 13 w 549"/>
              <a:gd name="T73" fmla="*/ 35 h 52"/>
              <a:gd name="T74" fmla="*/ 110 w 549"/>
              <a:gd name="T75" fmla="*/ 47 h 52"/>
              <a:gd name="T76" fmla="*/ 275 w 549"/>
              <a:gd name="T77" fmla="*/ 52 h 52"/>
              <a:gd name="T78" fmla="*/ 468 w 549"/>
              <a:gd name="T79" fmla="*/ 45 h 52"/>
              <a:gd name="T80" fmla="*/ 526 w 549"/>
              <a:gd name="T81" fmla="*/ 37 h 52"/>
              <a:gd name="T82" fmla="*/ 542 w 549"/>
              <a:gd name="T83" fmla="*/ 33 h 52"/>
              <a:gd name="T84" fmla="*/ 547 w 549"/>
              <a:gd name="T85" fmla="*/ 30 h 52"/>
              <a:gd name="T86" fmla="*/ 549 w 549"/>
              <a:gd name="T87" fmla="*/ 26 h 52"/>
              <a:gd name="T88" fmla="*/ 547 w 549"/>
              <a:gd name="T89" fmla="*/ 2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9" h="52">
                <a:moveTo>
                  <a:pt x="547" y="26"/>
                </a:moveTo>
                <a:cubicBezTo>
                  <a:pt x="545" y="26"/>
                  <a:pt x="545" y="26"/>
                  <a:pt x="545" y="26"/>
                </a:cubicBezTo>
                <a:cubicBezTo>
                  <a:pt x="545" y="26"/>
                  <a:pt x="545" y="26"/>
                  <a:pt x="545" y="26"/>
                </a:cubicBezTo>
                <a:cubicBezTo>
                  <a:pt x="545" y="26"/>
                  <a:pt x="544" y="27"/>
                  <a:pt x="543" y="28"/>
                </a:cubicBezTo>
                <a:cubicBezTo>
                  <a:pt x="541" y="29"/>
                  <a:pt x="537" y="30"/>
                  <a:pt x="532" y="32"/>
                </a:cubicBezTo>
                <a:cubicBezTo>
                  <a:pt x="514" y="36"/>
                  <a:pt x="479" y="40"/>
                  <a:pt x="435" y="43"/>
                </a:cubicBezTo>
                <a:cubicBezTo>
                  <a:pt x="390" y="46"/>
                  <a:pt x="334" y="48"/>
                  <a:pt x="275" y="48"/>
                </a:cubicBezTo>
                <a:cubicBezTo>
                  <a:pt x="199" y="48"/>
                  <a:pt x="131" y="45"/>
                  <a:pt x="82" y="41"/>
                </a:cubicBezTo>
                <a:cubicBezTo>
                  <a:pt x="58" y="39"/>
                  <a:pt x="38" y="36"/>
                  <a:pt x="24" y="33"/>
                </a:cubicBezTo>
                <a:cubicBezTo>
                  <a:pt x="17" y="32"/>
                  <a:pt x="12" y="30"/>
                  <a:pt x="9" y="29"/>
                </a:cubicBezTo>
                <a:cubicBezTo>
                  <a:pt x="7" y="28"/>
                  <a:pt x="6" y="27"/>
                  <a:pt x="5" y="27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5"/>
                  <a:pt x="5" y="25"/>
                  <a:pt x="6" y="24"/>
                </a:cubicBezTo>
                <a:cubicBezTo>
                  <a:pt x="8" y="23"/>
                  <a:pt x="12" y="22"/>
                  <a:pt x="17" y="20"/>
                </a:cubicBezTo>
                <a:cubicBezTo>
                  <a:pt x="35" y="16"/>
                  <a:pt x="70" y="12"/>
                  <a:pt x="115" y="9"/>
                </a:cubicBezTo>
                <a:cubicBezTo>
                  <a:pt x="160" y="6"/>
                  <a:pt x="215" y="4"/>
                  <a:pt x="275" y="4"/>
                </a:cubicBezTo>
                <a:cubicBezTo>
                  <a:pt x="350" y="4"/>
                  <a:pt x="418" y="7"/>
                  <a:pt x="467" y="11"/>
                </a:cubicBezTo>
                <a:cubicBezTo>
                  <a:pt x="492" y="13"/>
                  <a:pt x="512" y="16"/>
                  <a:pt x="525" y="19"/>
                </a:cubicBezTo>
                <a:cubicBezTo>
                  <a:pt x="532" y="20"/>
                  <a:pt x="537" y="22"/>
                  <a:pt x="541" y="23"/>
                </a:cubicBezTo>
                <a:cubicBezTo>
                  <a:pt x="543" y="24"/>
                  <a:pt x="544" y="24"/>
                  <a:pt x="544" y="25"/>
                </a:cubicBezTo>
                <a:cubicBezTo>
                  <a:pt x="545" y="26"/>
                  <a:pt x="545" y="26"/>
                  <a:pt x="545" y="26"/>
                </a:cubicBezTo>
                <a:cubicBezTo>
                  <a:pt x="545" y="26"/>
                  <a:pt x="545" y="26"/>
                  <a:pt x="545" y="26"/>
                </a:cubicBezTo>
                <a:cubicBezTo>
                  <a:pt x="547" y="26"/>
                  <a:pt x="547" y="26"/>
                  <a:pt x="547" y="26"/>
                </a:cubicBezTo>
                <a:cubicBezTo>
                  <a:pt x="549" y="26"/>
                  <a:pt x="549" y="26"/>
                  <a:pt x="549" y="26"/>
                </a:cubicBezTo>
                <a:cubicBezTo>
                  <a:pt x="549" y="24"/>
                  <a:pt x="548" y="23"/>
                  <a:pt x="547" y="22"/>
                </a:cubicBezTo>
                <a:cubicBezTo>
                  <a:pt x="545" y="20"/>
                  <a:pt x="541" y="19"/>
                  <a:pt x="536" y="17"/>
                </a:cubicBezTo>
                <a:cubicBezTo>
                  <a:pt x="519" y="12"/>
                  <a:pt x="485" y="8"/>
                  <a:pt x="439" y="5"/>
                </a:cubicBezTo>
                <a:cubicBezTo>
                  <a:pt x="393" y="2"/>
                  <a:pt x="336" y="0"/>
                  <a:pt x="275" y="0"/>
                </a:cubicBezTo>
                <a:cubicBezTo>
                  <a:pt x="199" y="0"/>
                  <a:pt x="131" y="3"/>
                  <a:pt x="82" y="7"/>
                </a:cubicBezTo>
                <a:cubicBezTo>
                  <a:pt x="57" y="9"/>
                  <a:pt x="37" y="12"/>
                  <a:pt x="23" y="15"/>
                </a:cubicBezTo>
                <a:cubicBezTo>
                  <a:pt x="16" y="16"/>
                  <a:pt x="11" y="18"/>
                  <a:pt x="7" y="19"/>
                </a:cubicBezTo>
                <a:cubicBezTo>
                  <a:pt x="5" y="20"/>
                  <a:pt x="3" y="21"/>
                  <a:pt x="2" y="22"/>
                </a:cubicBezTo>
                <a:cubicBezTo>
                  <a:pt x="1" y="23"/>
                  <a:pt x="0" y="24"/>
                  <a:pt x="0" y="26"/>
                </a:cubicBezTo>
                <a:cubicBezTo>
                  <a:pt x="0" y="28"/>
                  <a:pt x="1" y="29"/>
                  <a:pt x="2" y="30"/>
                </a:cubicBezTo>
                <a:cubicBezTo>
                  <a:pt x="5" y="32"/>
                  <a:pt x="8" y="33"/>
                  <a:pt x="13" y="35"/>
                </a:cubicBezTo>
                <a:cubicBezTo>
                  <a:pt x="30" y="40"/>
                  <a:pt x="64" y="44"/>
                  <a:pt x="110" y="47"/>
                </a:cubicBezTo>
                <a:cubicBezTo>
                  <a:pt x="156" y="50"/>
                  <a:pt x="213" y="52"/>
                  <a:pt x="275" y="52"/>
                </a:cubicBezTo>
                <a:cubicBezTo>
                  <a:pt x="350" y="52"/>
                  <a:pt x="418" y="49"/>
                  <a:pt x="468" y="45"/>
                </a:cubicBezTo>
                <a:cubicBezTo>
                  <a:pt x="492" y="43"/>
                  <a:pt x="512" y="40"/>
                  <a:pt x="526" y="37"/>
                </a:cubicBezTo>
                <a:cubicBezTo>
                  <a:pt x="533" y="36"/>
                  <a:pt x="539" y="34"/>
                  <a:pt x="542" y="33"/>
                </a:cubicBezTo>
                <a:cubicBezTo>
                  <a:pt x="544" y="32"/>
                  <a:pt x="546" y="31"/>
                  <a:pt x="547" y="30"/>
                </a:cubicBezTo>
                <a:cubicBezTo>
                  <a:pt x="548" y="29"/>
                  <a:pt x="549" y="28"/>
                  <a:pt x="549" y="26"/>
                </a:cubicBezTo>
                <a:lnTo>
                  <a:pt x="547" y="26"/>
                </a:lnTo>
                <a:close/>
              </a:path>
            </a:pathLst>
          </a:custGeom>
          <a:gradFill>
            <a:gsLst>
              <a:gs pos="0">
                <a:srgbClr val="2C567A">
                  <a:lumMod val="60000"/>
                  <a:lumOff val="40000"/>
                  <a:alpha val="0"/>
                </a:srgbClr>
              </a:gs>
              <a:gs pos="100000">
                <a:srgbClr val="2C567A">
                  <a:lumMod val="60000"/>
                  <a:lumOff val="4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322">
            <a:extLst>
              <a:ext uri="{FF2B5EF4-FFF2-40B4-BE49-F238E27FC236}">
                <a16:creationId xmlns:a16="http://schemas.microsoft.com/office/drawing/2014/main" id="{615C83A3-D539-477A-8768-E0EDC2E92526}"/>
              </a:ext>
            </a:extLst>
          </p:cNvPr>
          <p:cNvSpPr>
            <a:spLocks/>
          </p:cNvSpPr>
          <p:nvPr/>
        </p:nvSpPr>
        <p:spPr bwMode="auto">
          <a:xfrm>
            <a:off x="9872508" y="2871367"/>
            <a:ext cx="1566863" cy="145019"/>
          </a:xfrm>
          <a:custGeom>
            <a:avLst/>
            <a:gdLst>
              <a:gd name="T0" fmla="*/ 547 w 549"/>
              <a:gd name="T1" fmla="*/ 25 h 51"/>
              <a:gd name="T2" fmla="*/ 545 w 549"/>
              <a:gd name="T3" fmla="*/ 25 h 51"/>
              <a:gd name="T4" fmla="*/ 545 w 549"/>
              <a:gd name="T5" fmla="*/ 25 h 51"/>
              <a:gd name="T6" fmla="*/ 543 w 549"/>
              <a:gd name="T7" fmla="*/ 27 h 51"/>
              <a:gd name="T8" fmla="*/ 532 w 549"/>
              <a:gd name="T9" fmla="*/ 31 h 51"/>
              <a:gd name="T10" fmla="*/ 435 w 549"/>
              <a:gd name="T11" fmla="*/ 42 h 51"/>
              <a:gd name="T12" fmla="*/ 275 w 549"/>
              <a:gd name="T13" fmla="*/ 47 h 51"/>
              <a:gd name="T14" fmla="*/ 82 w 549"/>
              <a:gd name="T15" fmla="*/ 40 h 51"/>
              <a:gd name="T16" fmla="*/ 24 w 549"/>
              <a:gd name="T17" fmla="*/ 33 h 51"/>
              <a:gd name="T18" fmla="*/ 9 w 549"/>
              <a:gd name="T19" fmla="*/ 28 h 51"/>
              <a:gd name="T20" fmla="*/ 5 w 549"/>
              <a:gd name="T21" fmla="*/ 26 h 51"/>
              <a:gd name="T22" fmla="*/ 4 w 549"/>
              <a:gd name="T23" fmla="*/ 25 h 51"/>
              <a:gd name="T24" fmla="*/ 4 w 549"/>
              <a:gd name="T25" fmla="*/ 25 h 51"/>
              <a:gd name="T26" fmla="*/ 4 w 549"/>
              <a:gd name="T27" fmla="*/ 25 h 51"/>
              <a:gd name="T28" fmla="*/ 6 w 549"/>
              <a:gd name="T29" fmla="*/ 23 h 51"/>
              <a:gd name="T30" fmla="*/ 17 w 549"/>
              <a:gd name="T31" fmla="*/ 20 h 51"/>
              <a:gd name="T32" fmla="*/ 115 w 549"/>
              <a:gd name="T33" fmla="*/ 8 h 51"/>
              <a:gd name="T34" fmla="*/ 275 w 549"/>
              <a:gd name="T35" fmla="*/ 4 h 51"/>
              <a:gd name="T36" fmla="*/ 467 w 549"/>
              <a:gd name="T37" fmla="*/ 10 h 51"/>
              <a:gd name="T38" fmla="*/ 525 w 549"/>
              <a:gd name="T39" fmla="*/ 18 h 51"/>
              <a:gd name="T40" fmla="*/ 541 w 549"/>
              <a:gd name="T41" fmla="*/ 22 h 51"/>
              <a:gd name="T42" fmla="*/ 544 w 549"/>
              <a:gd name="T43" fmla="*/ 24 h 51"/>
              <a:gd name="T44" fmla="*/ 545 w 549"/>
              <a:gd name="T45" fmla="*/ 25 h 51"/>
              <a:gd name="T46" fmla="*/ 545 w 549"/>
              <a:gd name="T47" fmla="*/ 25 h 51"/>
              <a:gd name="T48" fmla="*/ 547 w 549"/>
              <a:gd name="T49" fmla="*/ 25 h 51"/>
              <a:gd name="T50" fmla="*/ 549 w 549"/>
              <a:gd name="T51" fmla="*/ 25 h 51"/>
              <a:gd name="T52" fmla="*/ 547 w 549"/>
              <a:gd name="T53" fmla="*/ 21 h 51"/>
              <a:gd name="T54" fmla="*/ 536 w 549"/>
              <a:gd name="T55" fmla="*/ 17 h 51"/>
              <a:gd name="T56" fmla="*/ 439 w 549"/>
              <a:gd name="T57" fmla="*/ 4 h 51"/>
              <a:gd name="T58" fmla="*/ 275 w 549"/>
              <a:gd name="T59" fmla="*/ 0 h 51"/>
              <a:gd name="T60" fmla="*/ 82 w 549"/>
              <a:gd name="T61" fmla="*/ 7 h 51"/>
              <a:gd name="T62" fmla="*/ 23 w 549"/>
              <a:gd name="T63" fmla="*/ 14 h 51"/>
              <a:gd name="T64" fmla="*/ 7 w 549"/>
              <a:gd name="T65" fmla="*/ 19 h 51"/>
              <a:gd name="T66" fmla="*/ 2 w 549"/>
              <a:gd name="T67" fmla="*/ 21 h 51"/>
              <a:gd name="T68" fmla="*/ 0 w 549"/>
              <a:gd name="T69" fmla="*/ 25 h 51"/>
              <a:gd name="T70" fmla="*/ 2 w 549"/>
              <a:gd name="T71" fmla="*/ 29 h 51"/>
              <a:gd name="T72" fmla="*/ 13 w 549"/>
              <a:gd name="T73" fmla="*/ 34 h 51"/>
              <a:gd name="T74" fmla="*/ 110 w 549"/>
              <a:gd name="T75" fmla="*/ 46 h 51"/>
              <a:gd name="T76" fmla="*/ 275 w 549"/>
              <a:gd name="T77" fmla="*/ 51 h 51"/>
              <a:gd name="T78" fmla="*/ 468 w 549"/>
              <a:gd name="T79" fmla="*/ 44 h 51"/>
              <a:gd name="T80" fmla="*/ 526 w 549"/>
              <a:gd name="T81" fmla="*/ 36 h 51"/>
              <a:gd name="T82" fmla="*/ 542 w 549"/>
              <a:gd name="T83" fmla="*/ 32 h 51"/>
              <a:gd name="T84" fmla="*/ 547 w 549"/>
              <a:gd name="T85" fmla="*/ 29 h 51"/>
              <a:gd name="T86" fmla="*/ 549 w 549"/>
              <a:gd name="T87" fmla="*/ 25 h 51"/>
              <a:gd name="T88" fmla="*/ 547 w 549"/>
              <a:gd name="T89" fmla="*/ 2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9" h="51">
                <a:moveTo>
                  <a:pt x="547" y="25"/>
                </a:moveTo>
                <a:cubicBezTo>
                  <a:pt x="545" y="25"/>
                  <a:pt x="545" y="25"/>
                  <a:pt x="545" y="25"/>
                </a:cubicBezTo>
                <a:cubicBezTo>
                  <a:pt x="545" y="25"/>
                  <a:pt x="545" y="25"/>
                  <a:pt x="545" y="25"/>
                </a:cubicBezTo>
                <a:cubicBezTo>
                  <a:pt x="545" y="26"/>
                  <a:pt x="544" y="26"/>
                  <a:pt x="543" y="27"/>
                </a:cubicBezTo>
                <a:cubicBezTo>
                  <a:pt x="541" y="28"/>
                  <a:pt x="537" y="30"/>
                  <a:pt x="532" y="31"/>
                </a:cubicBezTo>
                <a:cubicBezTo>
                  <a:pt x="514" y="36"/>
                  <a:pt x="479" y="40"/>
                  <a:pt x="435" y="42"/>
                </a:cubicBezTo>
                <a:cubicBezTo>
                  <a:pt x="390" y="45"/>
                  <a:pt x="334" y="47"/>
                  <a:pt x="275" y="47"/>
                </a:cubicBezTo>
                <a:cubicBezTo>
                  <a:pt x="199" y="47"/>
                  <a:pt x="131" y="44"/>
                  <a:pt x="82" y="40"/>
                </a:cubicBezTo>
                <a:cubicBezTo>
                  <a:pt x="58" y="38"/>
                  <a:pt x="38" y="35"/>
                  <a:pt x="24" y="33"/>
                </a:cubicBezTo>
                <a:cubicBezTo>
                  <a:pt x="17" y="31"/>
                  <a:pt x="12" y="30"/>
                  <a:pt x="9" y="28"/>
                </a:cubicBezTo>
                <a:cubicBezTo>
                  <a:pt x="7" y="27"/>
                  <a:pt x="6" y="27"/>
                  <a:pt x="5" y="26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5"/>
                  <a:pt x="5" y="24"/>
                  <a:pt x="6" y="23"/>
                </a:cubicBezTo>
                <a:cubicBezTo>
                  <a:pt x="8" y="22"/>
                  <a:pt x="12" y="21"/>
                  <a:pt x="17" y="20"/>
                </a:cubicBezTo>
                <a:cubicBezTo>
                  <a:pt x="35" y="15"/>
                  <a:pt x="70" y="11"/>
                  <a:pt x="115" y="8"/>
                </a:cubicBezTo>
                <a:cubicBezTo>
                  <a:pt x="160" y="5"/>
                  <a:pt x="215" y="4"/>
                  <a:pt x="275" y="4"/>
                </a:cubicBezTo>
                <a:cubicBezTo>
                  <a:pt x="350" y="4"/>
                  <a:pt x="418" y="6"/>
                  <a:pt x="467" y="10"/>
                </a:cubicBezTo>
                <a:cubicBezTo>
                  <a:pt x="492" y="13"/>
                  <a:pt x="512" y="15"/>
                  <a:pt x="525" y="18"/>
                </a:cubicBezTo>
                <a:cubicBezTo>
                  <a:pt x="532" y="19"/>
                  <a:pt x="537" y="21"/>
                  <a:pt x="541" y="22"/>
                </a:cubicBezTo>
                <a:cubicBezTo>
                  <a:pt x="543" y="23"/>
                  <a:pt x="544" y="24"/>
                  <a:pt x="544" y="24"/>
                </a:cubicBezTo>
                <a:cubicBezTo>
                  <a:pt x="545" y="25"/>
                  <a:pt x="545" y="25"/>
                  <a:pt x="545" y="25"/>
                </a:cubicBezTo>
                <a:cubicBezTo>
                  <a:pt x="545" y="25"/>
                  <a:pt x="545" y="25"/>
                  <a:pt x="545" y="25"/>
                </a:cubicBezTo>
                <a:cubicBezTo>
                  <a:pt x="547" y="25"/>
                  <a:pt x="547" y="25"/>
                  <a:pt x="547" y="25"/>
                </a:cubicBezTo>
                <a:cubicBezTo>
                  <a:pt x="549" y="25"/>
                  <a:pt x="549" y="25"/>
                  <a:pt x="549" y="25"/>
                </a:cubicBezTo>
                <a:cubicBezTo>
                  <a:pt x="549" y="24"/>
                  <a:pt x="548" y="22"/>
                  <a:pt x="547" y="21"/>
                </a:cubicBezTo>
                <a:cubicBezTo>
                  <a:pt x="545" y="19"/>
                  <a:pt x="541" y="18"/>
                  <a:pt x="536" y="17"/>
                </a:cubicBezTo>
                <a:cubicBezTo>
                  <a:pt x="519" y="12"/>
                  <a:pt x="485" y="7"/>
                  <a:pt x="439" y="4"/>
                </a:cubicBezTo>
                <a:cubicBezTo>
                  <a:pt x="393" y="1"/>
                  <a:pt x="336" y="0"/>
                  <a:pt x="275" y="0"/>
                </a:cubicBezTo>
                <a:cubicBezTo>
                  <a:pt x="199" y="0"/>
                  <a:pt x="131" y="2"/>
                  <a:pt x="82" y="7"/>
                </a:cubicBezTo>
                <a:cubicBezTo>
                  <a:pt x="57" y="9"/>
                  <a:pt x="37" y="11"/>
                  <a:pt x="23" y="14"/>
                </a:cubicBezTo>
                <a:cubicBezTo>
                  <a:pt x="16" y="16"/>
                  <a:pt x="11" y="17"/>
                  <a:pt x="7" y="19"/>
                </a:cubicBezTo>
                <a:cubicBezTo>
                  <a:pt x="5" y="19"/>
                  <a:pt x="3" y="20"/>
                  <a:pt x="2" y="21"/>
                </a:cubicBezTo>
                <a:cubicBezTo>
                  <a:pt x="1" y="22"/>
                  <a:pt x="0" y="24"/>
                  <a:pt x="0" y="25"/>
                </a:cubicBezTo>
                <a:cubicBezTo>
                  <a:pt x="0" y="27"/>
                  <a:pt x="1" y="28"/>
                  <a:pt x="2" y="29"/>
                </a:cubicBezTo>
                <a:cubicBezTo>
                  <a:pt x="5" y="31"/>
                  <a:pt x="8" y="32"/>
                  <a:pt x="13" y="34"/>
                </a:cubicBezTo>
                <a:cubicBezTo>
                  <a:pt x="30" y="39"/>
                  <a:pt x="64" y="43"/>
                  <a:pt x="110" y="46"/>
                </a:cubicBezTo>
                <a:cubicBezTo>
                  <a:pt x="156" y="49"/>
                  <a:pt x="213" y="51"/>
                  <a:pt x="275" y="51"/>
                </a:cubicBezTo>
                <a:cubicBezTo>
                  <a:pt x="350" y="51"/>
                  <a:pt x="418" y="48"/>
                  <a:pt x="468" y="44"/>
                </a:cubicBezTo>
                <a:cubicBezTo>
                  <a:pt x="492" y="42"/>
                  <a:pt x="512" y="39"/>
                  <a:pt x="526" y="36"/>
                </a:cubicBezTo>
                <a:cubicBezTo>
                  <a:pt x="533" y="35"/>
                  <a:pt x="539" y="34"/>
                  <a:pt x="542" y="32"/>
                </a:cubicBezTo>
                <a:cubicBezTo>
                  <a:pt x="544" y="31"/>
                  <a:pt x="546" y="30"/>
                  <a:pt x="547" y="29"/>
                </a:cubicBezTo>
                <a:cubicBezTo>
                  <a:pt x="548" y="28"/>
                  <a:pt x="549" y="27"/>
                  <a:pt x="549" y="25"/>
                </a:cubicBezTo>
                <a:lnTo>
                  <a:pt x="547" y="25"/>
                </a:lnTo>
                <a:close/>
              </a:path>
            </a:pathLst>
          </a:custGeom>
          <a:gradFill>
            <a:gsLst>
              <a:gs pos="0">
                <a:srgbClr val="2C567A">
                  <a:lumMod val="60000"/>
                  <a:lumOff val="40000"/>
                  <a:alpha val="0"/>
                </a:srgbClr>
              </a:gs>
              <a:gs pos="100000">
                <a:srgbClr val="2C567A">
                  <a:lumMod val="60000"/>
                  <a:lumOff val="4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6012" tIns="48006" rIns="96012" bIns="4800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2B9E88-F02C-4C97-B7E5-7E26390ED51D}"/>
              </a:ext>
            </a:extLst>
          </p:cNvPr>
          <p:cNvGrpSpPr/>
          <p:nvPr/>
        </p:nvGrpSpPr>
        <p:grpSpPr>
          <a:xfrm>
            <a:off x="9619143" y="307713"/>
            <a:ext cx="1783555" cy="2516981"/>
            <a:chOff x="5270497" y="10009931"/>
            <a:chExt cx="1698624" cy="2397125"/>
          </a:xfrm>
        </p:grpSpPr>
        <p:sp>
          <p:nvSpPr>
            <p:cNvPr id="14" name="Freeform 326">
              <a:extLst>
                <a:ext uri="{FF2B5EF4-FFF2-40B4-BE49-F238E27FC236}">
                  <a16:creationId xmlns:a16="http://schemas.microsoft.com/office/drawing/2014/main" id="{ACBC49D9-9AFD-4899-A24A-7414D7041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0497" y="10009931"/>
              <a:ext cx="1316038" cy="1493838"/>
            </a:xfrm>
            <a:custGeom>
              <a:avLst/>
              <a:gdLst>
                <a:gd name="T0" fmla="*/ 93 w 481"/>
                <a:gd name="T1" fmla="*/ 509 h 549"/>
                <a:gd name="T2" fmla="*/ 157 w 481"/>
                <a:gd name="T3" fmla="*/ 541 h 549"/>
                <a:gd name="T4" fmla="*/ 261 w 481"/>
                <a:gd name="T5" fmla="*/ 434 h 549"/>
                <a:gd name="T6" fmla="*/ 352 w 481"/>
                <a:gd name="T7" fmla="*/ 253 h 549"/>
                <a:gd name="T8" fmla="*/ 462 w 481"/>
                <a:gd name="T9" fmla="*/ 233 h 549"/>
                <a:gd name="T10" fmla="*/ 479 w 481"/>
                <a:gd name="T11" fmla="*/ 210 h 549"/>
                <a:gd name="T12" fmla="*/ 238 w 481"/>
                <a:gd name="T13" fmla="*/ 9 h 549"/>
                <a:gd name="T14" fmla="*/ 11 w 481"/>
                <a:gd name="T15" fmla="*/ 216 h 549"/>
                <a:gd name="T16" fmla="*/ 11 w 481"/>
                <a:gd name="T17" fmla="*/ 216 h 549"/>
                <a:gd name="T18" fmla="*/ 34 w 481"/>
                <a:gd name="T19" fmla="*/ 342 h 549"/>
                <a:gd name="T20" fmla="*/ 93 w 481"/>
                <a:gd name="T21" fmla="*/ 50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1" h="549">
                  <a:moveTo>
                    <a:pt x="93" y="509"/>
                  </a:moveTo>
                  <a:cubicBezTo>
                    <a:pt x="102" y="535"/>
                    <a:pt x="130" y="549"/>
                    <a:pt x="157" y="541"/>
                  </a:cubicBezTo>
                  <a:cubicBezTo>
                    <a:pt x="201" y="526"/>
                    <a:pt x="260" y="496"/>
                    <a:pt x="261" y="434"/>
                  </a:cubicBezTo>
                  <a:cubicBezTo>
                    <a:pt x="262" y="334"/>
                    <a:pt x="288" y="270"/>
                    <a:pt x="352" y="253"/>
                  </a:cubicBezTo>
                  <a:cubicBezTo>
                    <a:pt x="396" y="243"/>
                    <a:pt x="438" y="236"/>
                    <a:pt x="462" y="233"/>
                  </a:cubicBezTo>
                  <a:cubicBezTo>
                    <a:pt x="473" y="231"/>
                    <a:pt x="481" y="221"/>
                    <a:pt x="479" y="210"/>
                  </a:cubicBezTo>
                  <a:cubicBezTo>
                    <a:pt x="471" y="153"/>
                    <a:pt x="432" y="0"/>
                    <a:pt x="238" y="9"/>
                  </a:cubicBezTo>
                  <a:cubicBezTo>
                    <a:pt x="0" y="20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2" y="259"/>
                    <a:pt x="20" y="301"/>
                    <a:pt x="34" y="342"/>
                  </a:cubicBezTo>
                  <a:lnTo>
                    <a:pt x="93" y="509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92">
              <a:extLst>
                <a:ext uri="{FF2B5EF4-FFF2-40B4-BE49-F238E27FC236}">
                  <a16:creationId xmlns:a16="http://schemas.microsoft.com/office/drawing/2014/main" id="{D3B66EC9-3998-409B-A8A7-83668A789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47" y="11064031"/>
              <a:ext cx="236537" cy="566738"/>
            </a:xfrm>
            <a:custGeom>
              <a:avLst/>
              <a:gdLst>
                <a:gd name="T0" fmla="*/ 0 w 149"/>
                <a:gd name="T1" fmla="*/ 77 h 357"/>
                <a:gd name="T2" fmla="*/ 113 w 149"/>
                <a:gd name="T3" fmla="*/ 357 h 357"/>
                <a:gd name="T4" fmla="*/ 149 w 149"/>
                <a:gd name="T5" fmla="*/ 333 h 357"/>
                <a:gd name="T6" fmla="*/ 24 w 149"/>
                <a:gd name="T7" fmla="*/ 0 h 357"/>
                <a:gd name="T8" fmla="*/ 0 w 149"/>
                <a:gd name="T9" fmla="*/ 7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357">
                  <a:moveTo>
                    <a:pt x="0" y="77"/>
                  </a:moveTo>
                  <a:lnTo>
                    <a:pt x="113" y="357"/>
                  </a:lnTo>
                  <a:lnTo>
                    <a:pt x="149" y="333"/>
                  </a:lnTo>
                  <a:lnTo>
                    <a:pt x="24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93">
              <a:extLst>
                <a:ext uri="{FF2B5EF4-FFF2-40B4-BE49-F238E27FC236}">
                  <a16:creationId xmlns:a16="http://schemas.microsoft.com/office/drawing/2014/main" id="{BA95ACFF-E98E-432F-A35E-4B47332E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809" y="10587781"/>
              <a:ext cx="590550" cy="471488"/>
            </a:xfrm>
            <a:custGeom>
              <a:avLst/>
              <a:gdLst>
                <a:gd name="T0" fmla="*/ 215 w 217"/>
                <a:gd name="T1" fmla="*/ 0 h 174"/>
                <a:gd name="T2" fmla="*/ 198 w 217"/>
                <a:gd name="T3" fmla="*/ 20 h 174"/>
                <a:gd name="T4" fmla="*/ 88 w 217"/>
                <a:gd name="T5" fmla="*/ 40 h 174"/>
                <a:gd name="T6" fmla="*/ 0 w 217"/>
                <a:gd name="T7" fmla="*/ 170 h 174"/>
                <a:gd name="T8" fmla="*/ 6 w 217"/>
                <a:gd name="T9" fmla="*/ 171 h 174"/>
                <a:gd name="T10" fmla="*/ 38 w 217"/>
                <a:gd name="T11" fmla="*/ 174 h 174"/>
                <a:gd name="T12" fmla="*/ 213 w 217"/>
                <a:gd name="T13" fmla="*/ 25 h 174"/>
                <a:gd name="T14" fmla="*/ 217 w 217"/>
                <a:gd name="T15" fmla="*/ 1 h 174"/>
                <a:gd name="T16" fmla="*/ 215 w 217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174">
                  <a:moveTo>
                    <a:pt x="215" y="0"/>
                  </a:moveTo>
                  <a:cubicBezTo>
                    <a:pt x="215" y="10"/>
                    <a:pt x="208" y="18"/>
                    <a:pt x="198" y="20"/>
                  </a:cubicBezTo>
                  <a:cubicBezTo>
                    <a:pt x="174" y="23"/>
                    <a:pt x="132" y="30"/>
                    <a:pt x="88" y="40"/>
                  </a:cubicBezTo>
                  <a:cubicBezTo>
                    <a:pt x="35" y="54"/>
                    <a:pt x="9" y="99"/>
                    <a:pt x="0" y="170"/>
                  </a:cubicBezTo>
                  <a:cubicBezTo>
                    <a:pt x="2" y="170"/>
                    <a:pt x="4" y="171"/>
                    <a:pt x="6" y="171"/>
                  </a:cubicBezTo>
                  <a:cubicBezTo>
                    <a:pt x="17" y="173"/>
                    <a:pt x="28" y="174"/>
                    <a:pt x="38" y="174"/>
                  </a:cubicBezTo>
                  <a:cubicBezTo>
                    <a:pt x="123" y="174"/>
                    <a:pt x="198" y="112"/>
                    <a:pt x="213" y="25"/>
                  </a:cubicBezTo>
                  <a:cubicBezTo>
                    <a:pt x="216" y="10"/>
                    <a:pt x="217" y="1"/>
                    <a:pt x="217" y="1"/>
                  </a:cubicBezTo>
                  <a:cubicBezTo>
                    <a:pt x="215" y="0"/>
                    <a:pt x="215" y="0"/>
                    <a:pt x="215" y="0"/>
                  </a:cubicBezTo>
                </a:path>
              </a:pathLst>
            </a:custGeom>
            <a:solidFill>
              <a:srgbClr val="2C567A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95">
              <a:extLst>
                <a:ext uri="{FF2B5EF4-FFF2-40B4-BE49-F238E27FC236}">
                  <a16:creationId xmlns:a16="http://schemas.microsoft.com/office/drawing/2014/main" id="{57ED0B56-3750-4568-A9D6-9DF8C78D1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09" y="10170269"/>
              <a:ext cx="874712" cy="520700"/>
            </a:xfrm>
            <a:custGeom>
              <a:avLst/>
              <a:gdLst>
                <a:gd name="T0" fmla="*/ 179 w 322"/>
                <a:gd name="T1" fmla="*/ 0 h 192"/>
                <a:gd name="T2" fmla="*/ 120 w 322"/>
                <a:gd name="T3" fmla="*/ 4 h 192"/>
                <a:gd name="T4" fmla="*/ 28 w 322"/>
                <a:gd name="T5" fmla="*/ 125 h 192"/>
                <a:gd name="T6" fmla="*/ 103 w 322"/>
                <a:gd name="T7" fmla="*/ 192 h 192"/>
                <a:gd name="T8" fmla="*/ 158 w 322"/>
                <a:gd name="T9" fmla="*/ 176 h 192"/>
                <a:gd name="T10" fmla="*/ 244 w 322"/>
                <a:gd name="T11" fmla="*/ 146 h 192"/>
                <a:gd name="T12" fmla="*/ 315 w 322"/>
                <a:gd name="T13" fmla="*/ 73 h 192"/>
                <a:gd name="T14" fmla="*/ 179 w 322"/>
                <a:gd name="T1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192">
                  <a:moveTo>
                    <a:pt x="179" y="0"/>
                  </a:moveTo>
                  <a:cubicBezTo>
                    <a:pt x="161" y="0"/>
                    <a:pt x="142" y="1"/>
                    <a:pt x="120" y="4"/>
                  </a:cubicBezTo>
                  <a:cubicBezTo>
                    <a:pt x="120" y="4"/>
                    <a:pt x="0" y="30"/>
                    <a:pt x="28" y="125"/>
                  </a:cubicBezTo>
                  <a:cubicBezTo>
                    <a:pt x="43" y="178"/>
                    <a:pt x="74" y="192"/>
                    <a:pt x="103" y="192"/>
                  </a:cubicBezTo>
                  <a:cubicBezTo>
                    <a:pt x="127" y="192"/>
                    <a:pt x="149" y="182"/>
                    <a:pt x="158" y="176"/>
                  </a:cubicBezTo>
                  <a:cubicBezTo>
                    <a:pt x="171" y="167"/>
                    <a:pt x="188" y="148"/>
                    <a:pt x="244" y="146"/>
                  </a:cubicBezTo>
                  <a:cubicBezTo>
                    <a:pt x="300" y="143"/>
                    <a:pt x="322" y="100"/>
                    <a:pt x="315" y="73"/>
                  </a:cubicBezTo>
                  <a:cubicBezTo>
                    <a:pt x="308" y="42"/>
                    <a:pt x="278" y="0"/>
                    <a:pt x="179" y="0"/>
                  </a:cubicBezTo>
                </a:path>
              </a:pathLst>
            </a:custGeom>
            <a:gradFill>
              <a:gsLst>
                <a:gs pos="0">
                  <a:srgbClr val="2C567A">
                    <a:lumMod val="60000"/>
                    <a:lumOff val="40000"/>
                  </a:srgbClr>
                </a:gs>
                <a:gs pos="92000">
                  <a:srgbClr val="2C567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96">
              <a:extLst>
                <a:ext uri="{FF2B5EF4-FFF2-40B4-BE49-F238E27FC236}">
                  <a16:creationId xmlns:a16="http://schemas.microsoft.com/office/drawing/2014/main" id="{4DA9964C-2E08-402C-BF91-949BC334D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4" y="10798919"/>
              <a:ext cx="307975" cy="306388"/>
            </a:xfrm>
            <a:custGeom>
              <a:avLst/>
              <a:gdLst>
                <a:gd name="T0" fmla="*/ 112 w 113"/>
                <a:gd name="T1" fmla="*/ 55 h 113"/>
                <a:gd name="T2" fmla="*/ 58 w 113"/>
                <a:gd name="T3" fmla="*/ 112 h 113"/>
                <a:gd name="T4" fmla="*/ 1 w 113"/>
                <a:gd name="T5" fmla="*/ 58 h 113"/>
                <a:gd name="T6" fmla="*/ 55 w 113"/>
                <a:gd name="T7" fmla="*/ 1 h 113"/>
                <a:gd name="T8" fmla="*/ 112 w 113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12" y="55"/>
                  </a:moveTo>
                  <a:cubicBezTo>
                    <a:pt x="113" y="86"/>
                    <a:pt x="89" y="111"/>
                    <a:pt x="58" y="112"/>
                  </a:cubicBezTo>
                  <a:cubicBezTo>
                    <a:pt x="27" y="113"/>
                    <a:pt x="2" y="89"/>
                    <a:pt x="1" y="58"/>
                  </a:cubicBezTo>
                  <a:cubicBezTo>
                    <a:pt x="0" y="27"/>
                    <a:pt x="24" y="2"/>
                    <a:pt x="55" y="1"/>
                  </a:cubicBezTo>
                  <a:cubicBezTo>
                    <a:pt x="86" y="0"/>
                    <a:pt x="111" y="24"/>
                    <a:pt x="112" y="55"/>
                  </a:cubicBezTo>
                  <a:close/>
                </a:path>
              </a:pathLst>
            </a:custGeom>
            <a:solidFill>
              <a:srgbClr val="171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97">
              <a:extLst>
                <a:ext uri="{FF2B5EF4-FFF2-40B4-BE49-F238E27FC236}">
                  <a16:creationId xmlns:a16="http://schemas.microsoft.com/office/drawing/2014/main" id="{77A233C8-4D6C-445C-8F9E-13195C0A5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697" y="10852894"/>
              <a:ext cx="198437" cy="198438"/>
            </a:xfrm>
            <a:custGeom>
              <a:avLst/>
              <a:gdLst>
                <a:gd name="T0" fmla="*/ 73 w 73"/>
                <a:gd name="T1" fmla="*/ 35 h 73"/>
                <a:gd name="T2" fmla="*/ 38 w 73"/>
                <a:gd name="T3" fmla="*/ 73 h 73"/>
                <a:gd name="T4" fmla="*/ 0 w 73"/>
                <a:gd name="T5" fmla="*/ 38 h 73"/>
                <a:gd name="T6" fmla="*/ 35 w 73"/>
                <a:gd name="T7" fmla="*/ 0 h 73"/>
                <a:gd name="T8" fmla="*/ 73 w 73"/>
                <a:gd name="T9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5"/>
                  </a:moveTo>
                  <a:cubicBezTo>
                    <a:pt x="73" y="55"/>
                    <a:pt x="58" y="72"/>
                    <a:pt x="38" y="73"/>
                  </a:cubicBezTo>
                  <a:cubicBezTo>
                    <a:pt x="18" y="73"/>
                    <a:pt x="1" y="58"/>
                    <a:pt x="0" y="38"/>
                  </a:cubicBezTo>
                  <a:cubicBezTo>
                    <a:pt x="0" y="18"/>
                    <a:pt x="15" y="1"/>
                    <a:pt x="35" y="0"/>
                  </a:cubicBezTo>
                  <a:cubicBezTo>
                    <a:pt x="55" y="0"/>
                    <a:pt x="72" y="15"/>
                    <a:pt x="73" y="35"/>
                  </a:cubicBezTo>
                  <a:close/>
                </a:path>
              </a:pathLst>
            </a:custGeom>
            <a:solidFill>
              <a:srgbClr val="2C567A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98">
              <a:extLst>
                <a:ext uri="{FF2B5EF4-FFF2-40B4-BE49-F238E27FC236}">
                  <a16:creationId xmlns:a16="http://schemas.microsoft.com/office/drawing/2014/main" id="{7B61AFAA-B0BB-47F0-8795-0D8A69FF5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4" y="10879881"/>
              <a:ext cx="144462" cy="144463"/>
            </a:xfrm>
            <a:custGeom>
              <a:avLst/>
              <a:gdLst>
                <a:gd name="T0" fmla="*/ 53 w 53"/>
                <a:gd name="T1" fmla="*/ 26 h 53"/>
                <a:gd name="T2" fmla="*/ 27 w 53"/>
                <a:gd name="T3" fmla="*/ 53 h 53"/>
                <a:gd name="T4" fmla="*/ 0 w 53"/>
                <a:gd name="T5" fmla="*/ 27 h 53"/>
                <a:gd name="T6" fmla="*/ 26 w 53"/>
                <a:gd name="T7" fmla="*/ 0 h 53"/>
                <a:gd name="T8" fmla="*/ 53 w 53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53" y="26"/>
                  </a:moveTo>
                  <a:cubicBezTo>
                    <a:pt x="53" y="40"/>
                    <a:pt x="42" y="52"/>
                    <a:pt x="27" y="53"/>
                  </a:cubicBezTo>
                  <a:cubicBezTo>
                    <a:pt x="13" y="53"/>
                    <a:pt x="1" y="42"/>
                    <a:pt x="0" y="27"/>
                  </a:cubicBezTo>
                  <a:cubicBezTo>
                    <a:pt x="0" y="13"/>
                    <a:pt x="11" y="1"/>
                    <a:pt x="26" y="0"/>
                  </a:cubicBezTo>
                  <a:cubicBezTo>
                    <a:pt x="40" y="0"/>
                    <a:pt x="52" y="11"/>
                    <a:pt x="53" y="26"/>
                  </a:cubicBezTo>
                  <a:close/>
                </a:path>
              </a:pathLst>
            </a:custGeom>
            <a:solidFill>
              <a:srgbClr val="2C567A">
                <a:lumMod val="75000"/>
              </a:srgbClr>
            </a:soli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99">
              <a:extLst>
                <a:ext uri="{FF2B5EF4-FFF2-40B4-BE49-F238E27FC236}">
                  <a16:creationId xmlns:a16="http://schemas.microsoft.com/office/drawing/2014/main" id="{E7094AE4-0EB2-421A-B406-87D1B262B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4" y="10917981"/>
              <a:ext cx="274637" cy="641350"/>
            </a:xfrm>
            <a:custGeom>
              <a:avLst/>
              <a:gdLst>
                <a:gd name="T0" fmla="*/ 3 w 101"/>
                <a:gd name="T1" fmla="*/ 22 h 237"/>
                <a:gd name="T2" fmla="*/ 81 w 101"/>
                <a:gd name="T3" fmla="*/ 237 h 237"/>
                <a:gd name="T4" fmla="*/ 101 w 101"/>
                <a:gd name="T5" fmla="*/ 233 h 237"/>
                <a:gd name="T6" fmla="*/ 30 w 101"/>
                <a:gd name="T7" fmla="*/ 12 h 237"/>
                <a:gd name="T8" fmla="*/ 11 w 101"/>
                <a:gd name="T9" fmla="*/ 3 h 237"/>
                <a:gd name="T10" fmla="*/ 3 w 101"/>
                <a:gd name="T11" fmla="*/ 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237">
                  <a:moveTo>
                    <a:pt x="3" y="22"/>
                  </a:moveTo>
                  <a:cubicBezTo>
                    <a:pt x="81" y="237"/>
                    <a:pt x="81" y="237"/>
                    <a:pt x="81" y="237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4"/>
                    <a:pt x="19" y="0"/>
                    <a:pt x="11" y="3"/>
                  </a:cubicBezTo>
                  <a:cubicBezTo>
                    <a:pt x="4" y="6"/>
                    <a:pt x="0" y="14"/>
                    <a:pt x="3" y="22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300">
              <a:extLst>
                <a:ext uri="{FF2B5EF4-FFF2-40B4-BE49-F238E27FC236}">
                  <a16:creationId xmlns:a16="http://schemas.microsoft.com/office/drawing/2014/main" id="{010562DE-5C66-4568-8D42-72F1BCCE1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09" y="10660806"/>
              <a:ext cx="366712" cy="319088"/>
            </a:xfrm>
            <a:custGeom>
              <a:avLst/>
              <a:gdLst>
                <a:gd name="T0" fmla="*/ 0 w 135"/>
                <a:gd name="T1" fmla="*/ 37 h 118"/>
                <a:gd name="T2" fmla="*/ 72 w 135"/>
                <a:gd name="T3" fmla="*/ 8 h 118"/>
                <a:gd name="T4" fmla="*/ 124 w 135"/>
                <a:gd name="T5" fmla="*/ 27 h 118"/>
                <a:gd name="T6" fmla="*/ 105 w 135"/>
                <a:gd name="T7" fmla="*/ 83 h 118"/>
                <a:gd name="T8" fmla="*/ 24 w 135"/>
                <a:gd name="T9" fmla="*/ 118 h 118"/>
                <a:gd name="T10" fmla="*/ 0 w 135"/>
                <a:gd name="T11" fmla="*/ 3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18">
                  <a:moveTo>
                    <a:pt x="0" y="3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92" y="0"/>
                    <a:pt x="114" y="8"/>
                    <a:pt x="124" y="27"/>
                  </a:cubicBezTo>
                  <a:cubicBezTo>
                    <a:pt x="135" y="47"/>
                    <a:pt x="126" y="73"/>
                    <a:pt x="105" y="83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4" y="118"/>
                    <a:pt x="6" y="86"/>
                    <a:pt x="0" y="37"/>
                  </a:cubicBezTo>
                  <a:close/>
                </a:path>
              </a:pathLst>
            </a:custGeom>
            <a:solidFill>
              <a:srgbClr val="171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301">
              <a:extLst>
                <a:ext uri="{FF2B5EF4-FFF2-40B4-BE49-F238E27FC236}">
                  <a16:creationId xmlns:a16="http://schemas.microsoft.com/office/drawing/2014/main" id="{852ACFB0-6E22-472A-983D-7D128967F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47" y="10763994"/>
              <a:ext cx="80962" cy="107950"/>
            </a:xfrm>
            <a:custGeom>
              <a:avLst/>
              <a:gdLst>
                <a:gd name="T0" fmla="*/ 27 w 30"/>
                <a:gd name="T1" fmla="*/ 16 h 40"/>
                <a:gd name="T2" fmla="*/ 21 w 30"/>
                <a:gd name="T3" fmla="*/ 38 h 40"/>
                <a:gd name="T4" fmla="*/ 3 w 30"/>
                <a:gd name="T5" fmla="*/ 24 h 40"/>
                <a:gd name="T6" fmla="*/ 9 w 30"/>
                <a:gd name="T7" fmla="*/ 2 h 40"/>
                <a:gd name="T8" fmla="*/ 27 w 30"/>
                <a:gd name="T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0">
                  <a:moveTo>
                    <a:pt x="27" y="16"/>
                  </a:moveTo>
                  <a:cubicBezTo>
                    <a:pt x="30" y="26"/>
                    <a:pt x="27" y="36"/>
                    <a:pt x="21" y="38"/>
                  </a:cubicBezTo>
                  <a:cubicBezTo>
                    <a:pt x="14" y="40"/>
                    <a:pt x="7" y="34"/>
                    <a:pt x="3" y="24"/>
                  </a:cubicBezTo>
                  <a:cubicBezTo>
                    <a:pt x="0" y="14"/>
                    <a:pt x="3" y="4"/>
                    <a:pt x="9" y="2"/>
                  </a:cubicBezTo>
                  <a:cubicBezTo>
                    <a:pt x="16" y="0"/>
                    <a:pt x="23" y="6"/>
                    <a:pt x="27" y="16"/>
                  </a:cubicBezTo>
                  <a:close/>
                </a:path>
              </a:pathLst>
            </a:custGeom>
            <a:gradFill>
              <a:gsLst>
                <a:gs pos="0">
                  <a:srgbClr val="2C567A">
                    <a:lumMod val="60000"/>
                    <a:lumOff val="40000"/>
                  </a:srgbClr>
                </a:gs>
                <a:gs pos="92000">
                  <a:srgbClr val="2C567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302">
              <a:extLst>
                <a:ext uri="{FF2B5EF4-FFF2-40B4-BE49-F238E27FC236}">
                  <a16:creationId xmlns:a16="http://schemas.microsoft.com/office/drawing/2014/main" id="{3C802718-3E93-4185-BED5-A2B914FB9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47" y="10573494"/>
              <a:ext cx="112712" cy="133350"/>
            </a:xfrm>
            <a:custGeom>
              <a:avLst/>
              <a:gdLst>
                <a:gd name="T0" fmla="*/ 41 w 41"/>
                <a:gd name="T1" fmla="*/ 49 h 49"/>
                <a:gd name="T2" fmla="*/ 34 w 41"/>
                <a:gd name="T3" fmla="*/ 42 h 49"/>
                <a:gd name="T4" fmla="*/ 20 w 41"/>
                <a:gd name="T5" fmla="*/ 26 h 49"/>
                <a:gd name="T6" fmla="*/ 6 w 41"/>
                <a:gd name="T7" fmla="*/ 8 h 49"/>
                <a:gd name="T8" fmla="*/ 1 w 41"/>
                <a:gd name="T9" fmla="*/ 1 h 49"/>
                <a:gd name="T10" fmla="*/ 7 w 41"/>
                <a:gd name="T11" fmla="*/ 7 h 49"/>
                <a:gd name="T12" fmla="*/ 21 w 41"/>
                <a:gd name="T13" fmla="*/ 24 h 49"/>
                <a:gd name="T14" fmla="*/ 35 w 41"/>
                <a:gd name="T15" fmla="*/ 42 h 49"/>
                <a:gd name="T16" fmla="*/ 41 w 41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9">
                  <a:moveTo>
                    <a:pt x="41" y="49"/>
                  </a:moveTo>
                  <a:cubicBezTo>
                    <a:pt x="40" y="49"/>
                    <a:pt x="38" y="47"/>
                    <a:pt x="34" y="42"/>
                  </a:cubicBezTo>
                  <a:cubicBezTo>
                    <a:pt x="30" y="38"/>
                    <a:pt x="25" y="32"/>
                    <a:pt x="20" y="26"/>
                  </a:cubicBezTo>
                  <a:cubicBezTo>
                    <a:pt x="14" y="19"/>
                    <a:pt x="9" y="13"/>
                    <a:pt x="6" y="8"/>
                  </a:cubicBezTo>
                  <a:cubicBezTo>
                    <a:pt x="2" y="4"/>
                    <a:pt x="0" y="1"/>
                    <a:pt x="1" y="1"/>
                  </a:cubicBezTo>
                  <a:cubicBezTo>
                    <a:pt x="1" y="0"/>
                    <a:pt x="3" y="3"/>
                    <a:pt x="7" y="7"/>
                  </a:cubicBezTo>
                  <a:cubicBezTo>
                    <a:pt x="11" y="12"/>
                    <a:pt x="16" y="18"/>
                    <a:pt x="21" y="24"/>
                  </a:cubicBezTo>
                  <a:cubicBezTo>
                    <a:pt x="27" y="31"/>
                    <a:pt x="32" y="37"/>
                    <a:pt x="35" y="42"/>
                  </a:cubicBezTo>
                  <a:cubicBezTo>
                    <a:pt x="39" y="46"/>
                    <a:pt x="41" y="49"/>
                    <a:pt x="41" y="49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303">
              <a:extLst>
                <a:ext uri="{FF2B5EF4-FFF2-40B4-BE49-F238E27FC236}">
                  <a16:creationId xmlns:a16="http://schemas.microsoft.com/office/drawing/2014/main" id="{9F1EF529-3C7E-4F57-936A-4D1F0792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59" y="10395694"/>
              <a:ext cx="274637" cy="149225"/>
            </a:xfrm>
            <a:custGeom>
              <a:avLst/>
              <a:gdLst>
                <a:gd name="T0" fmla="*/ 101 w 101"/>
                <a:gd name="T1" fmla="*/ 0 h 55"/>
                <a:gd name="T2" fmla="*/ 99 w 101"/>
                <a:gd name="T3" fmla="*/ 5 h 55"/>
                <a:gd name="T4" fmla="*/ 97 w 101"/>
                <a:gd name="T5" fmla="*/ 11 h 55"/>
                <a:gd name="T6" fmla="*/ 93 w 101"/>
                <a:gd name="T7" fmla="*/ 18 h 55"/>
                <a:gd name="T8" fmla="*/ 88 w 101"/>
                <a:gd name="T9" fmla="*/ 26 h 55"/>
                <a:gd name="T10" fmla="*/ 81 w 101"/>
                <a:gd name="T11" fmla="*/ 34 h 55"/>
                <a:gd name="T12" fmla="*/ 59 w 101"/>
                <a:gd name="T13" fmla="*/ 48 h 55"/>
                <a:gd name="T14" fmla="*/ 14 w 101"/>
                <a:gd name="T15" fmla="*/ 45 h 55"/>
                <a:gd name="T16" fmla="*/ 3 w 101"/>
                <a:gd name="T17" fmla="*/ 37 h 55"/>
                <a:gd name="T18" fmla="*/ 0 w 101"/>
                <a:gd name="T19" fmla="*/ 34 h 55"/>
                <a:gd name="T20" fmla="*/ 0 w 101"/>
                <a:gd name="T21" fmla="*/ 33 h 55"/>
                <a:gd name="T22" fmla="*/ 15 w 101"/>
                <a:gd name="T23" fmla="*/ 44 h 55"/>
                <a:gd name="T24" fmla="*/ 34 w 101"/>
                <a:gd name="T25" fmla="*/ 49 h 55"/>
                <a:gd name="T26" fmla="*/ 58 w 101"/>
                <a:gd name="T27" fmla="*/ 46 h 55"/>
                <a:gd name="T28" fmla="*/ 79 w 101"/>
                <a:gd name="T29" fmla="*/ 33 h 55"/>
                <a:gd name="T30" fmla="*/ 87 w 101"/>
                <a:gd name="T31" fmla="*/ 25 h 55"/>
                <a:gd name="T32" fmla="*/ 92 w 101"/>
                <a:gd name="T33" fmla="*/ 17 h 55"/>
                <a:gd name="T34" fmla="*/ 101 w 101"/>
                <a:gd name="T3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55">
                  <a:moveTo>
                    <a:pt x="101" y="0"/>
                  </a:moveTo>
                  <a:cubicBezTo>
                    <a:pt x="101" y="0"/>
                    <a:pt x="100" y="2"/>
                    <a:pt x="99" y="5"/>
                  </a:cubicBezTo>
                  <a:cubicBezTo>
                    <a:pt x="99" y="7"/>
                    <a:pt x="98" y="8"/>
                    <a:pt x="97" y="11"/>
                  </a:cubicBezTo>
                  <a:cubicBezTo>
                    <a:pt x="96" y="13"/>
                    <a:pt x="95" y="15"/>
                    <a:pt x="93" y="18"/>
                  </a:cubicBezTo>
                  <a:cubicBezTo>
                    <a:pt x="92" y="20"/>
                    <a:pt x="90" y="23"/>
                    <a:pt x="88" y="26"/>
                  </a:cubicBezTo>
                  <a:cubicBezTo>
                    <a:pt x="86" y="29"/>
                    <a:pt x="83" y="31"/>
                    <a:pt x="81" y="34"/>
                  </a:cubicBezTo>
                  <a:cubicBezTo>
                    <a:pt x="75" y="40"/>
                    <a:pt x="68" y="45"/>
                    <a:pt x="59" y="48"/>
                  </a:cubicBezTo>
                  <a:cubicBezTo>
                    <a:pt x="42" y="55"/>
                    <a:pt x="24" y="51"/>
                    <a:pt x="14" y="45"/>
                  </a:cubicBezTo>
                  <a:cubicBezTo>
                    <a:pt x="9" y="42"/>
                    <a:pt x="5" y="39"/>
                    <a:pt x="3" y="37"/>
                  </a:cubicBezTo>
                  <a:cubicBezTo>
                    <a:pt x="2" y="35"/>
                    <a:pt x="1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4" y="39"/>
                    <a:pt x="15" y="44"/>
                  </a:cubicBezTo>
                  <a:cubicBezTo>
                    <a:pt x="20" y="47"/>
                    <a:pt x="26" y="49"/>
                    <a:pt x="34" y="49"/>
                  </a:cubicBezTo>
                  <a:cubicBezTo>
                    <a:pt x="42" y="50"/>
                    <a:pt x="50" y="49"/>
                    <a:pt x="58" y="46"/>
                  </a:cubicBezTo>
                  <a:cubicBezTo>
                    <a:pt x="67" y="43"/>
                    <a:pt x="74" y="38"/>
                    <a:pt x="79" y="33"/>
                  </a:cubicBezTo>
                  <a:cubicBezTo>
                    <a:pt x="82" y="30"/>
                    <a:pt x="85" y="28"/>
                    <a:pt x="87" y="25"/>
                  </a:cubicBezTo>
                  <a:cubicBezTo>
                    <a:pt x="89" y="22"/>
                    <a:pt x="91" y="19"/>
                    <a:pt x="92" y="17"/>
                  </a:cubicBezTo>
                  <a:cubicBezTo>
                    <a:pt x="98" y="7"/>
                    <a:pt x="100" y="0"/>
                    <a:pt x="101" y="0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304">
              <a:extLst>
                <a:ext uri="{FF2B5EF4-FFF2-40B4-BE49-F238E27FC236}">
                  <a16:creationId xmlns:a16="http://schemas.microsoft.com/office/drawing/2014/main" id="{C4D4481C-48C7-4FA6-9A02-FDF4B8767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584" y="10265519"/>
              <a:ext cx="98425" cy="42863"/>
            </a:xfrm>
            <a:custGeom>
              <a:avLst/>
              <a:gdLst>
                <a:gd name="T0" fmla="*/ 36 w 36"/>
                <a:gd name="T1" fmla="*/ 0 h 16"/>
                <a:gd name="T2" fmla="*/ 19 w 36"/>
                <a:gd name="T3" fmla="*/ 11 h 16"/>
                <a:gd name="T4" fmla="*/ 0 w 36"/>
                <a:gd name="T5" fmla="*/ 16 h 16"/>
                <a:gd name="T6" fmla="*/ 18 w 36"/>
                <a:gd name="T7" fmla="*/ 9 h 16"/>
                <a:gd name="T8" fmla="*/ 36 w 3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cubicBezTo>
                    <a:pt x="36" y="0"/>
                    <a:pt x="29" y="6"/>
                    <a:pt x="19" y="11"/>
                  </a:cubicBezTo>
                  <a:cubicBezTo>
                    <a:pt x="9" y="15"/>
                    <a:pt x="0" y="16"/>
                    <a:pt x="0" y="16"/>
                  </a:cubicBezTo>
                  <a:cubicBezTo>
                    <a:pt x="0" y="15"/>
                    <a:pt x="9" y="13"/>
                    <a:pt x="18" y="9"/>
                  </a:cubicBezTo>
                  <a:cubicBezTo>
                    <a:pt x="28" y="4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305">
              <a:extLst>
                <a:ext uri="{FF2B5EF4-FFF2-40B4-BE49-F238E27FC236}">
                  <a16:creationId xmlns:a16="http://schemas.microsoft.com/office/drawing/2014/main" id="{7A548385-1C48-401A-AED1-9B98590B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897" y="10668744"/>
              <a:ext cx="593725" cy="782638"/>
            </a:xfrm>
            <a:custGeom>
              <a:avLst/>
              <a:gdLst>
                <a:gd name="T0" fmla="*/ 218 w 218"/>
                <a:gd name="T1" fmla="*/ 0 h 289"/>
                <a:gd name="T2" fmla="*/ 217 w 218"/>
                <a:gd name="T3" fmla="*/ 0 h 289"/>
                <a:gd name="T4" fmla="*/ 214 w 218"/>
                <a:gd name="T5" fmla="*/ 1 h 289"/>
                <a:gd name="T6" fmla="*/ 202 w 218"/>
                <a:gd name="T7" fmla="*/ 5 h 289"/>
                <a:gd name="T8" fmla="*/ 194 w 218"/>
                <a:gd name="T9" fmla="*/ 7 h 289"/>
                <a:gd name="T10" fmla="*/ 184 w 218"/>
                <a:gd name="T11" fmla="*/ 11 h 289"/>
                <a:gd name="T12" fmla="*/ 173 w 218"/>
                <a:gd name="T13" fmla="*/ 16 h 289"/>
                <a:gd name="T14" fmla="*/ 162 w 218"/>
                <a:gd name="T15" fmla="*/ 23 h 289"/>
                <a:gd name="T16" fmla="*/ 141 w 218"/>
                <a:gd name="T17" fmla="*/ 45 h 289"/>
                <a:gd name="T18" fmla="*/ 132 w 218"/>
                <a:gd name="T19" fmla="*/ 79 h 289"/>
                <a:gd name="T20" fmla="*/ 134 w 218"/>
                <a:gd name="T21" fmla="*/ 117 h 289"/>
                <a:gd name="T22" fmla="*/ 135 w 218"/>
                <a:gd name="T23" fmla="*/ 160 h 289"/>
                <a:gd name="T24" fmla="*/ 128 w 218"/>
                <a:gd name="T25" fmla="*/ 201 h 289"/>
                <a:gd name="T26" fmla="*/ 125 w 218"/>
                <a:gd name="T27" fmla="*/ 211 h 289"/>
                <a:gd name="T28" fmla="*/ 121 w 218"/>
                <a:gd name="T29" fmla="*/ 220 h 289"/>
                <a:gd name="T30" fmla="*/ 119 w 218"/>
                <a:gd name="T31" fmla="*/ 224 h 289"/>
                <a:gd name="T32" fmla="*/ 116 w 218"/>
                <a:gd name="T33" fmla="*/ 229 h 289"/>
                <a:gd name="T34" fmla="*/ 114 w 218"/>
                <a:gd name="T35" fmla="*/ 233 h 289"/>
                <a:gd name="T36" fmla="*/ 111 w 218"/>
                <a:gd name="T37" fmla="*/ 237 h 289"/>
                <a:gd name="T38" fmla="*/ 60 w 218"/>
                <a:gd name="T39" fmla="*/ 278 h 289"/>
                <a:gd name="T40" fmla="*/ 36 w 218"/>
                <a:gd name="T41" fmla="*/ 286 h 289"/>
                <a:gd name="T42" fmla="*/ 25 w 218"/>
                <a:gd name="T43" fmla="*/ 288 h 289"/>
                <a:gd name="T44" fmla="*/ 16 w 218"/>
                <a:gd name="T45" fmla="*/ 289 h 289"/>
                <a:gd name="T46" fmla="*/ 9 w 218"/>
                <a:gd name="T47" fmla="*/ 289 h 289"/>
                <a:gd name="T48" fmla="*/ 4 w 218"/>
                <a:gd name="T49" fmla="*/ 288 h 289"/>
                <a:gd name="T50" fmla="*/ 1 w 218"/>
                <a:gd name="T51" fmla="*/ 288 h 289"/>
                <a:gd name="T52" fmla="*/ 0 w 218"/>
                <a:gd name="T53" fmla="*/ 288 h 289"/>
                <a:gd name="T54" fmla="*/ 1 w 218"/>
                <a:gd name="T55" fmla="*/ 288 h 289"/>
                <a:gd name="T56" fmla="*/ 4 w 218"/>
                <a:gd name="T57" fmla="*/ 288 h 289"/>
                <a:gd name="T58" fmla="*/ 9 w 218"/>
                <a:gd name="T59" fmla="*/ 288 h 289"/>
                <a:gd name="T60" fmla="*/ 16 w 218"/>
                <a:gd name="T61" fmla="*/ 288 h 289"/>
                <a:gd name="T62" fmla="*/ 25 w 218"/>
                <a:gd name="T63" fmla="*/ 287 h 289"/>
                <a:gd name="T64" fmla="*/ 35 w 218"/>
                <a:gd name="T65" fmla="*/ 285 h 289"/>
                <a:gd name="T66" fmla="*/ 59 w 218"/>
                <a:gd name="T67" fmla="*/ 277 h 289"/>
                <a:gd name="T68" fmla="*/ 110 w 218"/>
                <a:gd name="T69" fmla="*/ 236 h 289"/>
                <a:gd name="T70" fmla="*/ 112 w 218"/>
                <a:gd name="T71" fmla="*/ 232 h 289"/>
                <a:gd name="T72" fmla="*/ 115 w 218"/>
                <a:gd name="T73" fmla="*/ 228 h 289"/>
                <a:gd name="T74" fmla="*/ 117 w 218"/>
                <a:gd name="T75" fmla="*/ 224 h 289"/>
                <a:gd name="T76" fmla="*/ 119 w 218"/>
                <a:gd name="T77" fmla="*/ 219 h 289"/>
                <a:gd name="T78" fmla="*/ 123 w 218"/>
                <a:gd name="T79" fmla="*/ 210 h 289"/>
                <a:gd name="T80" fmla="*/ 126 w 218"/>
                <a:gd name="T81" fmla="*/ 201 h 289"/>
                <a:gd name="T82" fmla="*/ 133 w 218"/>
                <a:gd name="T83" fmla="*/ 159 h 289"/>
                <a:gd name="T84" fmla="*/ 132 w 218"/>
                <a:gd name="T85" fmla="*/ 118 h 289"/>
                <a:gd name="T86" fmla="*/ 130 w 218"/>
                <a:gd name="T87" fmla="*/ 78 h 289"/>
                <a:gd name="T88" fmla="*/ 139 w 218"/>
                <a:gd name="T89" fmla="*/ 44 h 289"/>
                <a:gd name="T90" fmla="*/ 161 w 218"/>
                <a:gd name="T91" fmla="*/ 22 h 289"/>
                <a:gd name="T92" fmla="*/ 172 w 218"/>
                <a:gd name="T93" fmla="*/ 15 h 289"/>
                <a:gd name="T94" fmla="*/ 183 w 218"/>
                <a:gd name="T95" fmla="*/ 10 h 289"/>
                <a:gd name="T96" fmla="*/ 193 w 218"/>
                <a:gd name="T97" fmla="*/ 6 h 289"/>
                <a:gd name="T98" fmla="*/ 202 w 218"/>
                <a:gd name="T99" fmla="*/ 4 h 289"/>
                <a:gd name="T100" fmla="*/ 213 w 218"/>
                <a:gd name="T101" fmla="*/ 1 h 289"/>
                <a:gd name="T102" fmla="*/ 216 w 218"/>
                <a:gd name="T103" fmla="*/ 0 h 289"/>
                <a:gd name="T104" fmla="*/ 218 w 218"/>
                <a:gd name="T10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" h="289">
                  <a:moveTo>
                    <a:pt x="218" y="0"/>
                  </a:moveTo>
                  <a:cubicBezTo>
                    <a:pt x="218" y="0"/>
                    <a:pt x="217" y="0"/>
                    <a:pt x="217" y="0"/>
                  </a:cubicBezTo>
                  <a:cubicBezTo>
                    <a:pt x="216" y="0"/>
                    <a:pt x="215" y="1"/>
                    <a:pt x="214" y="1"/>
                  </a:cubicBezTo>
                  <a:cubicBezTo>
                    <a:pt x="211" y="2"/>
                    <a:pt x="207" y="3"/>
                    <a:pt x="202" y="5"/>
                  </a:cubicBezTo>
                  <a:cubicBezTo>
                    <a:pt x="199" y="5"/>
                    <a:pt x="197" y="6"/>
                    <a:pt x="194" y="7"/>
                  </a:cubicBezTo>
                  <a:cubicBezTo>
                    <a:pt x="191" y="8"/>
                    <a:pt x="187" y="10"/>
                    <a:pt x="184" y="11"/>
                  </a:cubicBezTo>
                  <a:cubicBezTo>
                    <a:pt x="180" y="12"/>
                    <a:pt x="177" y="14"/>
                    <a:pt x="173" y="16"/>
                  </a:cubicBezTo>
                  <a:cubicBezTo>
                    <a:pt x="169" y="18"/>
                    <a:pt x="165" y="20"/>
                    <a:pt x="162" y="23"/>
                  </a:cubicBezTo>
                  <a:cubicBezTo>
                    <a:pt x="154" y="28"/>
                    <a:pt x="146" y="36"/>
                    <a:pt x="141" y="45"/>
                  </a:cubicBezTo>
                  <a:cubicBezTo>
                    <a:pt x="135" y="55"/>
                    <a:pt x="132" y="66"/>
                    <a:pt x="132" y="79"/>
                  </a:cubicBezTo>
                  <a:cubicBezTo>
                    <a:pt x="131" y="91"/>
                    <a:pt x="133" y="104"/>
                    <a:pt x="134" y="117"/>
                  </a:cubicBezTo>
                  <a:cubicBezTo>
                    <a:pt x="135" y="131"/>
                    <a:pt x="136" y="145"/>
                    <a:pt x="135" y="160"/>
                  </a:cubicBezTo>
                  <a:cubicBezTo>
                    <a:pt x="134" y="174"/>
                    <a:pt x="132" y="188"/>
                    <a:pt x="128" y="201"/>
                  </a:cubicBezTo>
                  <a:cubicBezTo>
                    <a:pt x="127" y="204"/>
                    <a:pt x="126" y="208"/>
                    <a:pt x="125" y="211"/>
                  </a:cubicBezTo>
                  <a:cubicBezTo>
                    <a:pt x="124" y="214"/>
                    <a:pt x="122" y="217"/>
                    <a:pt x="121" y="220"/>
                  </a:cubicBezTo>
                  <a:cubicBezTo>
                    <a:pt x="120" y="221"/>
                    <a:pt x="119" y="223"/>
                    <a:pt x="119" y="224"/>
                  </a:cubicBezTo>
                  <a:cubicBezTo>
                    <a:pt x="118" y="226"/>
                    <a:pt x="117" y="227"/>
                    <a:pt x="116" y="229"/>
                  </a:cubicBezTo>
                  <a:cubicBezTo>
                    <a:pt x="115" y="230"/>
                    <a:pt x="115" y="231"/>
                    <a:pt x="114" y="233"/>
                  </a:cubicBezTo>
                  <a:cubicBezTo>
                    <a:pt x="113" y="234"/>
                    <a:pt x="112" y="235"/>
                    <a:pt x="111" y="237"/>
                  </a:cubicBezTo>
                  <a:cubicBezTo>
                    <a:pt x="97" y="257"/>
                    <a:pt x="77" y="271"/>
                    <a:pt x="60" y="278"/>
                  </a:cubicBezTo>
                  <a:cubicBezTo>
                    <a:pt x="51" y="282"/>
                    <a:pt x="43" y="285"/>
                    <a:pt x="36" y="286"/>
                  </a:cubicBezTo>
                  <a:cubicBezTo>
                    <a:pt x="32" y="287"/>
                    <a:pt x="28" y="288"/>
                    <a:pt x="25" y="288"/>
                  </a:cubicBezTo>
                  <a:cubicBezTo>
                    <a:pt x="22" y="288"/>
                    <a:pt x="19" y="289"/>
                    <a:pt x="16" y="289"/>
                  </a:cubicBezTo>
                  <a:cubicBezTo>
                    <a:pt x="14" y="289"/>
                    <a:pt x="11" y="289"/>
                    <a:pt x="9" y="289"/>
                  </a:cubicBezTo>
                  <a:cubicBezTo>
                    <a:pt x="7" y="289"/>
                    <a:pt x="6" y="288"/>
                    <a:pt x="4" y="288"/>
                  </a:cubicBezTo>
                  <a:cubicBezTo>
                    <a:pt x="3" y="288"/>
                    <a:pt x="2" y="288"/>
                    <a:pt x="1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1" y="288"/>
                  </a:cubicBezTo>
                  <a:cubicBezTo>
                    <a:pt x="2" y="288"/>
                    <a:pt x="3" y="288"/>
                    <a:pt x="4" y="288"/>
                  </a:cubicBezTo>
                  <a:cubicBezTo>
                    <a:pt x="6" y="288"/>
                    <a:pt x="7" y="288"/>
                    <a:pt x="9" y="288"/>
                  </a:cubicBezTo>
                  <a:cubicBezTo>
                    <a:pt x="11" y="288"/>
                    <a:pt x="14" y="288"/>
                    <a:pt x="16" y="288"/>
                  </a:cubicBezTo>
                  <a:cubicBezTo>
                    <a:pt x="19" y="288"/>
                    <a:pt x="22" y="287"/>
                    <a:pt x="25" y="287"/>
                  </a:cubicBezTo>
                  <a:cubicBezTo>
                    <a:pt x="28" y="287"/>
                    <a:pt x="32" y="286"/>
                    <a:pt x="35" y="285"/>
                  </a:cubicBezTo>
                  <a:cubicBezTo>
                    <a:pt x="43" y="283"/>
                    <a:pt x="51" y="281"/>
                    <a:pt x="59" y="277"/>
                  </a:cubicBezTo>
                  <a:cubicBezTo>
                    <a:pt x="76" y="269"/>
                    <a:pt x="95" y="256"/>
                    <a:pt x="110" y="236"/>
                  </a:cubicBezTo>
                  <a:cubicBezTo>
                    <a:pt x="110" y="234"/>
                    <a:pt x="111" y="233"/>
                    <a:pt x="112" y="232"/>
                  </a:cubicBezTo>
                  <a:cubicBezTo>
                    <a:pt x="113" y="230"/>
                    <a:pt x="114" y="229"/>
                    <a:pt x="115" y="228"/>
                  </a:cubicBezTo>
                  <a:cubicBezTo>
                    <a:pt x="115" y="226"/>
                    <a:pt x="116" y="225"/>
                    <a:pt x="117" y="224"/>
                  </a:cubicBezTo>
                  <a:cubicBezTo>
                    <a:pt x="118" y="222"/>
                    <a:pt x="118" y="221"/>
                    <a:pt x="119" y="219"/>
                  </a:cubicBezTo>
                  <a:cubicBezTo>
                    <a:pt x="120" y="216"/>
                    <a:pt x="122" y="213"/>
                    <a:pt x="123" y="210"/>
                  </a:cubicBezTo>
                  <a:cubicBezTo>
                    <a:pt x="124" y="207"/>
                    <a:pt x="125" y="204"/>
                    <a:pt x="126" y="201"/>
                  </a:cubicBezTo>
                  <a:cubicBezTo>
                    <a:pt x="130" y="188"/>
                    <a:pt x="132" y="174"/>
                    <a:pt x="133" y="159"/>
                  </a:cubicBezTo>
                  <a:cubicBezTo>
                    <a:pt x="134" y="145"/>
                    <a:pt x="133" y="131"/>
                    <a:pt x="132" y="118"/>
                  </a:cubicBezTo>
                  <a:cubicBezTo>
                    <a:pt x="131" y="104"/>
                    <a:pt x="130" y="91"/>
                    <a:pt x="130" y="78"/>
                  </a:cubicBezTo>
                  <a:cubicBezTo>
                    <a:pt x="131" y="66"/>
                    <a:pt x="134" y="54"/>
                    <a:pt x="139" y="44"/>
                  </a:cubicBezTo>
                  <a:cubicBezTo>
                    <a:pt x="145" y="34"/>
                    <a:pt x="153" y="27"/>
                    <a:pt x="161" y="22"/>
                  </a:cubicBezTo>
                  <a:cubicBezTo>
                    <a:pt x="165" y="19"/>
                    <a:pt x="169" y="17"/>
                    <a:pt x="172" y="15"/>
                  </a:cubicBezTo>
                  <a:cubicBezTo>
                    <a:pt x="176" y="13"/>
                    <a:pt x="180" y="11"/>
                    <a:pt x="183" y="10"/>
                  </a:cubicBezTo>
                  <a:cubicBezTo>
                    <a:pt x="187" y="9"/>
                    <a:pt x="190" y="7"/>
                    <a:pt x="193" y="6"/>
                  </a:cubicBezTo>
                  <a:cubicBezTo>
                    <a:pt x="196" y="5"/>
                    <a:pt x="199" y="5"/>
                    <a:pt x="202" y="4"/>
                  </a:cubicBezTo>
                  <a:cubicBezTo>
                    <a:pt x="207" y="2"/>
                    <a:pt x="211" y="1"/>
                    <a:pt x="213" y="1"/>
                  </a:cubicBezTo>
                  <a:cubicBezTo>
                    <a:pt x="215" y="0"/>
                    <a:pt x="216" y="0"/>
                    <a:pt x="216" y="0"/>
                  </a:cubicBezTo>
                  <a:cubicBezTo>
                    <a:pt x="217" y="0"/>
                    <a:pt x="218" y="0"/>
                    <a:pt x="218" y="0"/>
                  </a:cubicBezTo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306">
              <a:extLst>
                <a:ext uri="{FF2B5EF4-FFF2-40B4-BE49-F238E27FC236}">
                  <a16:creationId xmlns:a16="http://schemas.microsoft.com/office/drawing/2014/main" id="{B405D86D-CD9D-4331-BB3E-17A0BA25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4" y="11492656"/>
              <a:ext cx="1443037" cy="914400"/>
            </a:xfrm>
            <a:custGeom>
              <a:avLst/>
              <a:gdLst>
                <a:gd name="T0" fmla="*/ 519 w 531"/>
                <a:gd name="T1" fmla="*/ 338 h 338"/>
                <a:gd name="T2" fmla="*/ 0 w 531"/>
                <a:gd name="T3" fmla="*/ 335 h 338"/>
                <a:gd name="T4" fmla="*/ 105 w 531"/>
                <a:gd name="T5" fmla="*/ 164 h 338"/>
                <a:gd name="T6" fmla="*/ 308 w 531"/>
                <a:gd name="T7" fmla="*/ 18 h 338"/>
                <a:gd name="T8" fmla="*/ 504 w 531"/>
                <a:gd name="T9" fmla="*/ 125 h 338"/>
                <a:gd name="T10" fmla="*/ 513 w 531"/>
                <a:gd name="T11" fmla="*/ 159 h 338"/>
                <a:gd name="T12" fmla="*/ 519 w 531"/>
                <a:gd name="T1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1" h="338">
                  <a:moveTo>
                    <a:pt x="519" y="338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50" y="90"/>
                    <a:pt x="223" y="37"/>
                    <a:pt x="308" y="18"/>
                  </a:cubicBezTo>
                  <a:cubicBezTo>
                    <a:pt x="391" y="0"/>
                    <a:pt x="476" y="45"/>
                    <a:pt x="504" y="125"/>
                  </a:cubicBezTo>
                  <a:cubicBezTo>
                    <a:pt x="508" y="136"/>
                    <a:pt x="511" y="147"/>
                    <a:pt x="513" y="159"/>
                  </a:cubicBezTo>
                  <a:cubicBezTo>
                    <a:pt x="531" y="258"/>
                    <a:pt x="519" y="338"/>
                    <a:pt x="519" y="338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307">
              <a:extLst>
                <a:ext uri="{FF2B5EF4-FFF2-40B4-BE49-F238E27FC236}">
                  <a16:creationId xmlns:a16="http://schemas.microsoft.com/office/drawing/2014/main" id="{EF601C1B-C1AA-4277-8CB0-C720A140C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47" y="11872069"/>
              <a:ext cx="469900" cy="269875"/>
            </a:xfrm>
            <a:custGeom>
              <a:avLst/>
              <a:gdLst>
                <a:gd name="T0" fmla="*/ 0 w 173"/>
                <a:gd name="T1" fmla="*/ 100 h 100"/>
                <a:gd name="T2" fmla="*/ 128 w 173"/>
                <a:gd name="T3" fmla="*/ 94 h 100"/>
                <a:gd name="T4" fmla="*/ 172 w 173"/>
                <a:gd name="T5" fmla="*/ 46 h 100"/>
                <a:gd name="T6" fmla="*/ 127 w 173"/>
                <a:gd name="T7" fmla="*/ 2 h 100"/>
                <a:gd name="T8" fmla="*/ 62 w 173"/>
                <a:gd name="T9" fmla="*/ 0 h 100"/>
                <a:gd name="T10" fmla="*/ 0 w 173"/>
                <a:gd name="T1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00">
                  <a:moveTo>
                    <a:pt x="0" y="100"/>
                  </a:moveTo>
                  <a:cubicBezTo>
                    <a:pt x="128" y="94"/>
                    <a:pt x="128" y="94"/>
                    <a:pt x="128" y="94"/>
                  </a:cubicBezTo>
                  <a:cubicBezTo>
                    <a:pt x="153" y="93"/>
                    <a:pt x="173" y="72"/>
                    <a:pt x="172" y="46"/>
                  </a:cubicBezTo>
                  <a:cubicBezTo>
                    <a:pt x="171" y="22"/>
                    <a:pt x="151" y="2"/>
                    <a:pt x="127" y="2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0" y="100"/>
                  </a:lnTo>
                  <a:close/>
                </a:path>
              </a:pathLst>
            </a:custGeom>
            <a:solidFill>
              <a:srgbClr val="2C567A">
                <a:lumMod val="75000"/>
              </a:srgbClr>
            </a:soli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308">
              <a:extLst>
                <a:ext uri="{FF2B5EF4-FFF2-40B4-BE49-F238E27FC236}">
                  <a16:creationId xmlns:a16="http://schemas.microsoft.com/office/drawing/2014/main" id="{A2B7FCF4-CE04-4C82-B376-1BD9E833A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47" y="11749831"/>
              <a:ext cx="415925" cy="415925"/>
            </a:xfrm>
            <a:custGeom>
              <a:avLst/>
              <a:gdLst>
                <a:gd name="T0" fmla="*/ 153 w 153"/>
                <a:gd name="T1" fmla="*/ 75 h 154"/>
                <a:gd name="T2" fmla="*/ 152 w 153"/>
                <a:gd name="T3" fmla="*/ 74 h 154"/>
                <a:gd name="T4" fmla="*/ 152 w 153"/>
                <a:gd name="T5" fmla="*/ 71 h 154"/>
                <a:gd name="T6" fmla="*/ 151 w 153"/>
                <a:gd name="T7" fmla="*/ 65 h 154"/>
                <a:gd name="T8" fmla="*/ 149 w 153"/>
                <a:gd name="T9" fmla="*/ 57 h 154"/>
                <a:gd name="T10" fmla="*/ 140 w 153"/>
                <a:gd name="T11" fmla="*/ 37 h 154"/>
                <a:gd name="T12" fmla="*/ 120 w 153"/>
                <a:gd name="T13" fmla="*/ 17 h 154"/>
                <a:gd name="T14" fmla="*/ 88 w 153"/>
                <a:gd name="T15" fmla="*/ 4 h 154"/>
                <a:gd name="T16" fmla="*/ 49 w 153"/>
                <a:gd name="T17" fmla="*/ 8 h 154"/>
                <a:gd name="T18" fmla="*/ 31 w 153"/>
                <a:gd name="T19" fmla="*/ 19 h 154"/>
                <a:gd name="T20" fmla="*/ 22 w 153"/>
                <a:gd name="T21" fmla="*/ 26 h 154"/>
                <a:gd name="T22" fmla="*/ 15 w 153"/>
                <a:gd name="T23" fmla="*/ 35 h 154"/>
                <a:gd name="T24" fmla="*/ 5 w 153"/>
                <a:gd name="T25" fmla="*/ 56 h 154"/>
                <a:gd name="T26" fmla="*/ 2 w 153"/>
                <a:gd name="T27" fmla="*/ 80 h 154"/>
                <a:gd name="T28" fmla="*/ 7 w 153"/>
                <a:gd name="T29" fmla="*/ 103 h 154"/>
                <a:gd name="T30" fmla="*/ 18 w 153"/>
                <a:gd name="T31" fmla="*/ 124 h 154"/>
                <a:gd name="T32" fmla="*/ 26 w 153"/>
                <a:gd name="T33" fmla="*/ 132 h 154"/>
                <a:gd name="T34" fmla="*/ 34 w 153"/>
                <a:gd name="T35" fmla="*/ 139 h 154"/>
                <a:gd name="T36" fmla="*/ 53 w 153"/>
                <a:gd name="T37" fmla="*/ 149 h 154"/>
                <a:gd name="T38" fmla="*/ 93 w 153"/>
                <a:gd name="T39" fmla="*/ 151 h 154"/>
                <a:gd name="T40" fmla="*/ 124 w 153"/>
                <a:gd name="T41" fmla="*/ 136 h 154"/>
                <a:gd name="T42" fmla="*/ 143 w 153"/>
                <a:gd name="T43" fmla="*/ 114 h 154"/>
                <a:gd name="T44" fmla="*/ 150 w 153"/>
                <a:gd name="T45" fmla="*/ 94 h 154"/>
                <a:gd name="T46" fmla="*/ 152 w 153"/>
                <a:gd name="T47" fmla="*/ 86 h 154"/>
                <a:gd name="T48" fmla="*/ 152 w 153"/>
                <a:gd name="T49" fmla="*/ 80 h 154"/>
                <a:gd name="T50" fmla="*/ 152 w 153"/>
                <a:gd name="T51" fmla="*/ 77 h 154"/>
                <a:gd name="T52" fmla="*/ 153 w 153"/>
                <a:gd name="T53" fmla="*/ 75 h 154"/>
                <a:gd name="T54" fmla="*/ 153 w 153"/>
                <a:gd name="T55" fmla="*/ 77 h 154"/>
                <a:gd name="T56" fmla="*/ 153 w 153"/>
                <a:gd name="T57" fmla="*/ 80 h 154"/>
                <a:gd name="T58" fmla="*/ 152 w 153"/>
                <a:gd name="T59" fmla="*/ 86 h 154"/>
                <a:gd name="T60" fmla="*/ 151 w 153"/>
                <a:gd name="T61" fmla="*/ 94 h 154"/>
                <a:gd name="T62" fmla="*/ 144 w 153"/>
                <a:gd name="T63" fmla="*/ 115 h 154"/>
                <a:gd name="T64" fmla="*/ 125 w 153"/>
                <a:gd name="T65" fmla="*/ 137 h 154"/>
                <a:gd name="T66" fmla="*/ 93 w 153"/>
                <a:gd name="T67" fmla="*/ 152 h 154"/>
                <a:gd name="T68" fmla="*/ 84 w 153"/>
                <a:gd name="T69" fmla="*/ 154 h 154"/>
                <a:gd name="T70" fmla="*/ 79 w 153"/>
                <a:gd name="T71" fmla="*/ 154 h 154"/>
                <a:gd name="T72" fmla="*/ 74 w 153"/>
                <a:gd name="T73" fmla="*/ 154 h 154"/>
                <a:gd name="T74" fmla="*/ 68 w 153"/>
                <a:gd name="T75" fmla="*/ 154 h 154"/>
                <a:gd name="T76" fmla="*/ 63 w 153"/>
                <a:gd name="T77" fmla="*/ 153 h 154"/>
                <a:gd name="T78" fmla="*/ 53 w 153"/>
                <a:gd name="T79" fmla="*/ 150 h 154"/>
                <a:gd name="T80" fmla="*/ 33 w 153"/>
                <a:gd name="T81" fmla="*/ 141 h 154"/>
                <a:gd name="T82" fmla="*/ 24 w 153"/>
                <a:gd name="T83" fmla="*/ 134 h 154"/>
                <a:gd name="T84" fmla="*/ 16 w 153"/>
                <a:gd name="T85" fmla="*/ 125 h 154"/>
                <a:gd name="T86" fmla="*/ 0 w 153"/>
                <a:gd name="T87" fmla="*/ 80 h 154"/>
                <a:gd name="T88" fmla="*/ 3 w 153"/>
                <a:gd name="T89" fmla="*/ 56 h 154"/>
                <a:gd name="T90" fmla="*/ 14 w 153"/>
                <a:gd name="T91" fmla="*/ 34 h 154"/>
                <a:gd name="T92" fmla="*/ 21 w 153"/>
                <a:gd name="T93" fmla="*/ 25 h 154"/>
                <a:gd name="T94" fmla="*/ 29 w 153"/>
                <a:gd name="T95" fmla="*/ 17 h 154"/>
                <a:gd name="T96" fmla="*/ 48 w 153"/>
                <a:gd name="T97" fmla="*/ 6 h 154"/>
                <a:gd name="T98" fmla="*/ 89 w 153"/>
                <a:gd name="T99" fmla="*/ 2 h 154"/>
                <a:gd name="T100" fmla="*/ 121 w 153"/>
                <a:gd name="T101" fmla="*/ 15 h 154"/>
                <a:gd name="T102" fmla="*/ 141 w 153"/>
                <a:gd name="T103" fmla="*/ 37 h 154"/>
                <a:gd name="T104" fmla="*/ 150 w 153"/>
                <a:gd name="T105" fmla="*/ 57 h 154"/>
                <a:gd name="T106" fmla="*/ 152 w 153"/>
                <a:gd name="T107" fmla="*/ 65 h 154"/>
                <a:gd name="T108" fmla="*/ 152 w 153"/>
                <a:gd name="T109" fmla="*/ 70 h 154"/>
                <a:gd name="T110" fmla="*/ 153 w 153"/>
                <a:gd name="T111" fmla="*/ 74 h 154"/>
                <a:gd name="T112" fmla="*/ 153 w 153"/>
                <a:gd name="T113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3" h="154">
                  <a:moveTo>
                    <a:pt x="153" y="75"/>
                  </a:moveTo>
                  <a:cubicBezTo>
                    <a:pt x="153" y="75"/>
                    <a:pt x="152" y="75"/>
                    <a:pt x="152" y="74"/>
                  </a:cubicBezTo>
                  <a:cubicBezTo>
                    <a:pt x="152" y="73"/>
                    <a:pt x="152" y="72"/>
                    <a:pt x="152" y="71"/>
                  </a:cubicBezTo>
                  <a:cubicBezTo>
                    <a:pt x="152" y="69"/>
                    <a:pt x="152" y="67"/>
                    <a:pt x="151" y="65"/>
                  </a:cubicBezTo>
                  <a:cubicBezTo>
                    <a:pt x="151" y="62"/>
                    <a:pt x="150" y="60"/>
                    <a:pt x="149" y="57"/>
                  </a:cubicBezTo>
                  <a:cubicBezTo>
                    <a:pt x="148" y="51"/>
                    <a:pt x="145" y="44"/>
                    <a:pt x="140" y="37"/>
                  </a:cubicBezTo>
                  <a:cubicBezTo>
                    <a:pt x="136" y="30"/>
                    <a:pt x="129" y="23"/>
                    <a:pt x="120" y="17"/>
                  </a:cubicBezTo>
                  <a:cubicBezTo>
                    <a:pt x="112" y="10"/>
                    <a:pt x="101" y="5"/>
                    <a:pt x="88" y="4"/>
                  </a:cubicBezTo>
                  <a:cubicBezTo>
                    <a:pt x="76" y="2"/>
                    <a:pt x="62" y="3"/>
                    <a:pt x="49" y="8"/>
                  </a:cubicBezTo>
                  <a:cubicBezTo>
                    <a:pt x="43" y="11"/>
                    <a:pt x="36" y="14"/>
                    <a:pt x="31" y="19"/>
                  </a:cubicBezTo>
                  <a:cubicBezTo>
                    <a:pt x="28" y="21"/>
                    <a:pt x="25" y="24"/>
                    <a:pt x="22" y="26"/>
                  </a:cubicBezTo>
                  <a:cubicBezTo>
                    <a:pt x="20" y="29"/>
                    <a:pt x="17" y="32"/>
                    <a:pt x="15" y="35"/>
                  </a:cubicBezTo>
                  <a:cubicBezTo>
                    <a:pt x="11" y="42"/>
                    <a:pt x="7" y="49"/>
                    <a:pt x="5" y="56"/>
                  </a:cubicBezTo>
                  <a:cubicBezTo>
                    <a:pt x="3" y="64"/>
                    <a:pt x="2" y="72"/>
                    <a:pt x="2" y="80"/>
                  </a:cubicBezTo>
                  <a:cubicBezTo>
                    <a:pt x="2" y="88"/>
                    <a:pt x="4" y="96"/>
                    <a:pt x="7" y="103"/>
                  </a:cubicBezTo>
                  <a:cubicBezTo>
                    <a:pt x="9" y="111"/>
                    <a:pt x="13" y="118"/>
                    <a:pt x="18" y="124"/>
                  </a:cubicBezTo>
                  <a:cubicBezTo>
                    <a:pt x="20" y="127"/>
                    <a:pt x="23" y="129"/>
                    <a:pt x="26" y="132"/>
                  </a:cubicBezTo>
                  <a:cubicBezTo>
                    <a:pt x="28" y="134"/>
                    <a:pt x="31" y="137"/>
                    <a:pt x="34" y="139"/>
                  </a:cubicBezTo>
                  <a:cubicBezTo>
                    <a:pt x="40" y="143"/>
                    <a:pt x="47" y="147"/>
                    <a:pt x="53" y="149"/>
                  </a:cubicBezTo>
                  <a:cubicBezTo>
                    <a:pt x="67" y="153"/>
                    <a:pt x="81" y="153"/>
                    <a:pt x="93" y="151"/>
                  </a:cubicBezTo>
                  <a:cubicBezTo>
                    <a:pt x="105" y="148"/>
                    <a:pt x="116" y="142"/>
                    <a:pt x="124" y="136"/>
                  </a:cubicBezTo>
                  <a:cubicBezTo>
                    <a:pt x="132" y="129"/>
                    <a:pt x="138" y="121"/>
                    <a:pt x="143" y="114"/>
                  </a:cubicBezTo>
                  <a:cubicBezTo>
                    <a:pt x="147" y="107"/>
                    <a:pt x="149" y="100"/>
                    <a:pt x="150" y="94"/>
                  </a:cubicBezTo>
                  <a:cubicBezTo>
                    <a:pt x="151" y="91"/>
                    <a:pt x="151" y="88"/>
                    <a:pt x="152" y="86"/>
                  </a:cubicBezTo>
                  <a:cubicBezTo>
                    <a:pt x="152" y="84"/>
                    <a:pt x="152" y="82"/>
                    <a:pt x="152" y="80"/>
                  </a:cubicBezTo>
                  <a:cubicBezTo>
                    <a:pt x="152" y="79"/>
                    <a:pt x="152" y="77"/>
                    <a:pt x="152" y="77"/>
                  </a:cubicBezTo>
                  <a:cubicBezTo>
                    <a:pt x="152" y="76"/>
                    <a:pt x="153" y="75"/>
                    <a:pt x="153" y="75"/>
                  </a:cubicBezTo>
                  <a:cubicBezTo>
                    <a:pt x="153" y="75"/>
                    <a:pt x="153" y="76"/>
                    <a:pt x="153" y="77"/>
                  </a:cubicBezTo>
                  <a:cubicBezTo>
                    <a:pt x="153" y="77"/>
                    <a:pt x="153" y="79"/>
                    <a:pt x="153" y="80"/>
                  </a:cubicBezTo>
                  <a:cubicBezTo>
                    <a:pt x="153" y="82"/>
                    <a:pt x="153" y="84"/>
                    <a:pt x="152" y="86"/>
                  </a:cubicBezTo>
                  <a:cubicBezTo>
                    <a:pt x="152" y="88"/>
                    <a:pt x="152" y="91"/>
                    <a:pt x="151" y="94"/>
                  </a:cubicBezTo>
                  <a:cubicBezTo>
                    <a:pt x="150" y="100"/>
                    <a:pt x="148" y="107"/>
                    <a:pt x="144" y="115"/>
                  </a:cubicBezTo>
                  <a:cubicBezTo>
                    <a:pt x="139" y="122"/>
                    <a:pt x="133" y="130"/>
                    <a:pt x="125" y="137"/>
                  </a:cubicBezTo>
                  <a:cubicBezTo>
                    <a:pt x="117" y="144"/>
                    <a:pt x="106" y="150"/>
                    <a:pt x="93" y="152"/>
                  </a:cubicBezTo>
                  <a:cubicBezTo>
                    <a:pt x="90" y="153"/>
                    <a:pt x="87" y="154"/>
                    <a:pt x="84" y="154"/>
                  </a:cubicBezTo>
                  <a:cubicBezTo>
                    <a:pt x="82" y="154"/>
                    <a:pt x="80" y="154"/>
                    <a:pt x="79" y="154"/>
                  </a:cubicBezTo>
                  <a:cubicBezTo>
                    <a:pt x="77" y="154"/>
                    <a:pt x="75" y="154"/>
                    <a:pt x="74" y="154"/>
                  </a:cubicBezTo>
                  <a:cubicBezTo>
                    <a:pt x="72" y="154"/>
                    <a:pt x="70" y="154"/>
                    <a:pt x="68" y="154"/>
                  </a:cubicBezTo>
                  <a:cubicBezTo>
                    <a:pt x="67" y="154"/>
                    <a:pt x="65" y="153"/>
                    <a:pt x="63" y="153"/>
                  </a:cubicBezTo>
                  <a:cubicBezTo>
                    <a:pt x="60" y="152"/>
                    <a:pt x="56" y="152"/>
                    <a:pt x="53" y="150"/>
                  </a:cubicBezTo>
                  <a:cubicBezTo>
                    <a:pt x="46" y="148"/>
                    <a:pt x="39" y="145"/>
                    <a:pt x="33" y="141"/>
                  </a:cubicBezTo>
                  <a:cubicBezTo>
                    <a:pt x="30" y="139"/>
                    <a:pt x="27" y="136"/>
                    <a:pt x="24" y="134"/>
                  </a:cubicBezTo>
                  <a:cubicBezTo>
                    <a:pt x="21" y="131"/>
                    <a:pt x="19" y="128"/>
                    <a:pt x="16" y="125"/>
                  </a:cubicBezTo>
                  <a:cubicBezTo>
                    <a:pt x="6" y="113"/>
                    <a:pt x="1" y="97"/>
                    <a:pt x="0" y="80"/>
                  </a:cubicBezTo>
                  <a:cubicBezTo>
                    <a:pt x="0" y="72"/>
                    <a:pt x="1" y="63"/>
                    <a:pt x="3" y="56"/>
                  </a:cubicBezTo>
                  <a:cubicBezTo>
                    <a:pt x="5" y="48"/>
                    <a:pt x="9" y="41"/>
                    <a:pt x="14" y="34"/>
                  </a:cubicBezTo>
                  <a:cubicBezTo>
                    <a:pt x="16" y="31"/>
                    <a:pt x="18" y="28"/>
                    <a:pt x="21" y="25"/>
                  </a:cubicBezTo>
                  <a:cubicBezTo>
                    <a:pt x="24" y="22"/>
                    <a:pt x="26" y="20"/>
                    <a:pt x="29" y="17"/>
                  </a:cubicBezTo>
                  <a:cubicBezTo>
                    <a:pt x="35" y="13"/>
                    <a:pt x="42" y="9"/>
                    <a:pt x="48" y="6"/>
                  </a:cubicBezTo>
                  <a:cubicBezTo>
                    <a:pt x="62" y="1"/>
                    <a:pt x="76" y="0"/>
                    <a:pt x="89" y="2"/>
                  </a:cubicBezTo>
                  <a:cubicBezTo>
                    <a:pt x="101" y="4"/>
                    <a:pt x="112" y="9"/>
                    <a:pt x="121" y="15"/>
                  </a:cubicBezTo>
                  <a:cubicBezTo>
                    <a:pt x="130" y="22"/>
                    <a:pt x="137" y="29"/>
                    <a:pt x="141" y="37"/>
                  </a:cubicBezTo>
                  <a:cubicBezTo>
                    <a:pt x="146" y="44"/>
                    <a:pt x="149" y="51"/>
                    <a:pt x="150" y="57"/>
                  </a:cubicBezTo>
                  <a:cubicBezTo>
                    <a:pt x="151" y="60"/>
                    <a:pt x="151" y="62"/>
                    <a:pt x="152" y="65"/>
                  </a:cubicBezTo>
                  <a:cubicBezTo>
                    <a:pt x="152" y="67"/>
                    <a:pt x="152" y="69"/>
                    <a:pt x="152" y="70"/>
                  </a:cubicBezTo>
                  <a:cubicBezTo>
                    <a:pt x="152" y="72"/>
                    <a:pt x="153" y="73"/>
                    <a:pt x="153" y="74"/>
                  </a:cubicBezTo>
                  <a:cubicBezTo>
                    <a:pt x="153" y="75"/>
                    <a:pt x="153" y="75"/>
                    <a:pt x="153" y="75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309">
              <a:extLst>
                <a:ext uri="{FF2B5EF4-FFF2-40B4-BE49-F238E27FC236}">
                  <a16:creationId xmlns:a16="http://schemas.microsoft.com/office/drawing/2014/main" id="{7320E338-6C26-42A4-B825-A8D239306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897" y="11692681"/>
              <a:ext cx="528637" cy="530225"/>
            </a:xfrm>
            <a:custGeom>
              <a:avLst/>
              <a:gdLst>
                <a:gd name="T0" fmla="*/ 194 w 195"/>
                <a:gd name="T1" fmla="*/ 94 h 196"/>
                <a:gd name="T2" fmla="*/ 194 w 195"/>
                <a:gd name="T3" fmla="*/ 86 h 196"/>
                <a:gd name="T4" fmla="*/ 190 w 195"/>
                <a:gd name="T5" fmla="*/ 72 h 196"/>
                <a:gd name="T6" fmla="*/ 154 w 195"/>
                <a:gd name="T7" fmla="*/ 21 h 196"/>
                <a:gd name="T8" fmla="*/ 62 w 195"/>
                <a:gd name="T9" fmla="*/ 10 h 196"/>
                <a:gd name="T10" fmla="*/ 39 w 195"/>
                <a:gd name="T11" fmla="*/ 23 h 196"/>
                <a:gd name="T12" fmla="*/ 19 w 195"/>
                <a:gd name="T13" fmla="*/ 44 h 196"/>
                <a:gd name="T14" fmla="*/ 2 w 195"/>
                <a:gd name="T15" fmla="*/ 102 h 196"/>
                <a:gd name="T16" fmla="*/ 22 w 195"/>
                <a:gd name="T17" fmla="*/ 158 h 196"/>
                <a:gd name="T18" fmla="*/ 43 w 195"/>
                <a:gd name="T19" fmla="*/ 177 h 196"/>
                <a:gd name="T20" fmla="*/ 68 w 195"/>
                <a:gd name="T21" fmla="*/ 190 h 196"/>
                <a:gd name="T22" fmla="*/ 158 w 195"/>
                <a:gd name="T23" fmla="*/ 173 h 196"/>
                <a:gd name="T24" fmla="*/ 192 w 195"/>
                <a:gd name="T25" fmla="*/ 119 h 196"/>
                <a:gd name="T26" fmla="*/ 194 w 195"/>
                <a:gd name="T27" fmla="*/ 105 h 196"/>
                <a:gd name="T28" fmla="*/ 194 w 195"/>
                <a:gd name="T29" fmla="*/ 97 h 196"/>
                <a:gd name="T30" fmla="*/ 195 w 195"/>
                <a:gd name="T31" fmla="*/ 97 h 196"/>
                <a:gd name="T32" fmla="*/ 195 w 195"/>
                <a:gd name="T33" fmla="*/ 105 h 196"/>
                <a:gd name="T34" fmla="*/ 193 w 195"/>
                <a:gd name="T35" fmla="*/ 119 h 196"/>
                <a:gd name="T36" fmla="*/ 159 w 195"/>
                <a:gd name="T37" fmla="*/ 174 h 196"/>
                <a:gd name="T38" fmla="*/ 106 w 195"/>
                <a:gd name="T39" fmla="*/ 196 h 196"/>
                <a:gd name="T40" fmla="*/ 94 w 195"/>
                <a:gd name="T41" fmla="*/ 196 h 196"/>
                <a:gd name="T42" fmla="*/ 80 w 195"/>
                <a:gd name="T43" fmla="*/ 195 h 196"/>
                <a:gd name="T44" fmla="*/ 54 w 195"/>
                <a:gd name="T45" fmla="*/ 186 h 196"/>
                <a:gd name="T46" fmla="*/ 31 w 195"/>
                <a:gd name="T47" fmla="*/ 170 h 196"/>
                <a:gd name="T48" fmla="*/ 6 w 195"/>
                <a:gd name="T49" fmla="*/ 132 h 196"/>
                <a:gd name="T50" fmla="*/ 4 w 195"/>
                <a:gd name="T51" fmla="*/ 71 h 196"/>
                <a:gd name="T52" fmla="*/ 27 w 195"/>
                <a:gd name="T53" fmla="*/ 32 h 196"/>
                <a:gd name="T54" fmla="*/ 49 w 195"/>
                <a:gd name="T55" fmla="*/ 14 h 196"/>
                <a:gd name="T56" fmla="*/ 113 w 195"/>
                <a:gd name="T57" fmla="*/ 2 h 196"/>
                <a:gd name="T58" fmla="*/ 180 w 195"/>
                <a:gd name="T59" fmla="*/ 46 h 196"/>
                <a:gd name="T60" fmla="*/ 193 w 195"/>
                <a:gd name="T61" fmla="*/ 82 h 196"/>
                <a:gd name="T62" fmla="*/ 194 w 195"/>
                <a:gd name="T63" fmla="*/ 89 h 196"/>
                <a:gd name="T64" fmla="*/ 195 w 195"/>
                <a:gd name="T65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5" h="196">
                  <a:moveTo>
                    <a:pt x="195" y="96"/>
                  </a:moveTo>
                  <a:cubicBezTo>
                    <a:pt x="194" y="96"/>
                    <a:pt x="194" y="95"/>
                    <a:pt x="194" y="94"/>
                  </a:cubicBezTo>
                  <a:cubicBezTo>
                    <a:pt x="194" y="93"/>
                    <a:pt x="194" y="91"/>
                    <a:pt x="194" y="90"/>
                  </a:cubicBezTo>
                  <a:cubicBezTo>
                    <a:pt x="194" y="89"/>
                    <a:pt x="194" y="87"/>
                    <a:pt x="194" y="86"/>
                  </a:cubicBezTo>
                  <a:cubicBezTo>
                    <a:pt x="193" y="85"/>
                    <a:pt x="193" y="84"/>
                    <a:pt x="193" y="82"/>
                  </a:cubicBezTo>
                  <a:cubicBezTo>
                    <a:pt x="192" y="79"/>
                    <a:pt x="192" y="76"/>
                    <a:pt x="190" y="72"/>
                  </a:cubicBezTo>
                  <a:cubicBezTo>
                    <a:pt x="188" y="65"/>
                    <a:pt x="185" y="56"/>
                    <a:pt x="179" y="47"/>
                  </a:cubicBezTo>
                  <a:cubicBezTo>
                    <a:pt x="173" y="38"/>
                    <a:pt x="165" y="28"/>
                    <a:pt x="154" y="21"/>
                  </a:cubicBezTo>
                  <a:cubicBezTo>
                    <a:pt x="142" y="13"/>
                    <a:pt x="129" y="6"/>
                    <a:pt x="113" y="4"/>
                  </a:cubicBezTo>
                  <a:cubicBezTo>
                    <a:pt x="97" y="2"/>
                    <a:pt x="79" y="3"/>
                    <a:pt x="62" y="10"/>
                  </a:cubicBezTo>
                  <a:cubicBezTo>
                    <a:pt x="58" y="11"/>
                    <a:pt x="54" y="13"/>
                    <a:pt x="50" y="16"/>
                  </a:cubicBezTo>
                  <a:cubicBezTo>
                    <a:pt x="46" y="18"/>
                    <a:pt x="42" y="20"/>
                    <a:pt x="39" y="23"/>
                  </a:cubicBezTo>
                  <a:cubicBezTo>
                    <a:pt x="35" y="26"/>
                    <a:pt x="32" y="30"/>
                    <a:pt x="28" y="33"/>
                  </a:cubicBezTo>
                  <a:cubicBezTo>
                    <a:pt x="25" y="37"/>
                    <a:pt x="22" y="40"/>
                    <a:pt x="19" y="44"/>
                  </a:cubicBezTo>
                  <a:cubicBezTo>
                    <a:pt x="14" y="52"/>
                    <a:pt x="9" y="61"/>
                    <a:pt x="6" y="71"/>
                  </a:cubicBezTo>
                  <a:cubicBezTo>
                    <a:pt x="3" y="81"/>
                    <a:pt x="2" y="91"/>
                    <a:pt x="2" y="102"/>
                  </a:cubicBezTo>
                  <a:cubicBezTo>
                    <a:pt x="3" y="112"/>
                    <a:pt x="5" y="122"/>
                    <a:pt x="8" y="132"/>
                  </a:cubicBezTo>
                  <a:cubicBezTo>
                    <a:pt x="11" y="141"/>
                    <a:pt x="17" y="150"/>
                    <a:pt x="22" y="158"/>
                  </a:cubicBezTo>
                  <a:cubicBezTo>
                    <a:pt x="25" y="161"/>
                    <a:pt x="29" y="165"/>
                    <a:pt x="32" y="168"/>
                  </a:cubicBezTo>
                  <a:cubicBezTo>
                    <a:pt x="36" y="171"/>
                    <a:pt x="39" y="175"/>
                    <a:pt x="43" y="177"/>
                  </a:cubicBezTo>
                  <a:cubicBezTo>
                    <a:pt x="47" y="180"/>
                    <a:pt x="51" y="182"/>
                    <a:pt x="55" y="184"/>
                  </a:cubicBezTo>
                  <a:cubicBezTo>
                    <a:pt x="59" y="186"/>
                    <a:pt x="64" y="188"/>
                    <a:pt x="68" y="190"/>
                  </a:cubicBezTo>
                  <a:cubicBezTo>
                    <a:pt x="85" y="195"/>
                    <a:pt x="103" y="195"/>
                    <a:pt x="118" y="192"/>
                  </a:cubicBezTo>
                  <a:cubicBezTo>
                    <a:pt x="134" y="189"/>
                    <a:pt x="148" y="182"/>
                    <a:pt x="158" y="173"/>
                  </a:cubicBezTo>
                  <a:cubicBezTo>
                    <a:pt x="169" y="165"/>
                    <a:pt x="177" y="155"/>
                    <a:pt x="182" y="145"/>
                  </a:cubicBezTo>
                  <a:cubicBezTo>
                    <a:pt x="187" y="136"/>
                    <a:pt x="190" y="127"/>
                    <a:pt x="192" y="119"/>
                  </a:cubicBezTo>
                  <a:cubicBezTo>
                    <a:pt x="193" y="116"/>
                    <a:pt x="193" y="112"/>
                    <a:pt x="194" y="109"/>
                  </a:cubicBezTo>
                  <a:cubicBezTo>
                    <a:pt x="194" y="108"/>
                    <a:pt x="194" y="106"/>
                    <a:pt x="194" y="105"/>
                  </a:cubicBezTo>
                  <a:cubicBezTo>
                    <a:pt x="194" y="104"/>
                    <a:pt x="194" y="103"/>
                    <a:pt x="194" y="102"/>
                  </a:cubicBezTo>
                  <a:cubicBezTo>
                    <a:pt x="194" y="100"/>
                    <a:pt x="194" y="98"/>
                    <a:pt x="194" y="97"/>
                  </a:cubicBezTo>
                  <a:cubicBezTo>
                    <a:pt x="194" y="96"/>
                    <a:pt x="194" y="96"/>
                    <a:pt x="195" y="96"/>
                  </a:cubicBezTo>
                  <a:cubicBezTo>
                    <a:pt x="195" y="96"/>
                    <a:pt x="195" y="96"/>
                    <a:pt x="195" y="97"/>
                  </a:cubicBezTo>
                  <a:cubicBezTo>
                    <a:pt x="195" y="98"/>
                    <a:pt x="195" y="100"/>
                    <a:pt x="195" y="102"/>
                  </a:cubicBezTo>
                  <a:cubicBezTo>
                    <a:pt x="195" y="103"/>
                    <a:pt x="195" y="104"/>
                    <a:pt x="195" y="105"/>
                  </a:cubicBezTo>
                  <a:cubicBezTo>
                    <a:pt x="195" y="106"/>
                    <a:pt x="194" y="108"/>
                    <a:pt x="194" y="109"/>
                  </a:cubicBezTo>
                  <a:cubicBezTo>
                    <a:pt x="194" y="112"/>
                    <a:pt x="194" y="116"/>
                    <a:pt x="193" y="119"/>
                  </a:cubicBezTo>
                  <a:cubicBezTo>
                    <a:pt x="191" y="127"/>
                    <a:pt x="188" y="136"/>
                    <a:pt x="183" y="146"/>
                  </a:cubicBezTo>
                  <a:cubicBezTo>
                    <a:pt x="178" y="155"/>
                    <a:pt x="170" y="166"/>
                    <a:pt x="159" y="174"/>
                  </a:cubicBezTo>
                  <a:cubicBezTo>
                    <a:pt x="148" y="183"/>
                    <a:pt x="135" y="191"/>
                    <a:pt x="119" y="194"/>
                  </a:cubicBezTo>
                  <a:cubicBezTo>
                    <a:pt x="115" y="195"/>
                    <a:pt x="111" y="196"/>
                    <a:pt x="106" y="196"/>
                  </a:cubicBezTo>
                  <a:cubicBezTo>
                    <a:pt x="104" y="196"/>
                    <a:pt x="102" y="196"/>
                    <a:pt x="100" y="196"/>
                  </a:cubicBezTo>
                  <a:cubicBezTo>
                    <a:pt x="98" y="196"/>
                    <a:pt x="96" y="196"/>
                    <a:pt x="94" y="196"/>
                  </a:cubicBezTo>
                  <a:cubicBezTo>
                    <a:pt x="91" y="196"/>
                    <a:pt x="89" y="196"/>
                    <a:pt x="87" y="196"/>
                  </a:cubicBezTo>
                  <a:cubicBezTo>
                    <a:pt x="85" y="195"/>
                    <a:pt x="83" y="195"/>
                    <a:pt x="80" y="195"/>
                  </a:cubicBezTo>
                  <a:cubicBezTo>
                    <a:pt x="76" y="194"/>
                    <a:pt x="72" y="193"/>
                    <a:pt x="67" y="191"/>
                  </a:cubicBezTo>
                  <a:cubicBezTo>
                    <a:pt x="63" y="190"/>
                    <a:pt x="59" y="188"/>
                    <a:pt x="54" y="186"/>
                  </a:cubicBezTo>
                  <a:cubicBezTo>
                    <a:pt x="50" y="184"/>
                    <a:pt x="46" y="182"/>
                    <a:pt x="42" y="179"/>
                  </a:cubicBezTo>
                  <a:cubicBezTo>
                    <a:pt x="38" y="176"/>
                    <a:pt x="35" y="173"/>
                    <a:pt x="31" y="170"/>
                  </a:cubicBezTo>
                  <a:cubicBezTo>
                    <a:pt x="27" y="166"/>
                    <a:pt x="24" y="163"/>
                    <a:pt x="21" y="159"/>
                  </a:cubicBezTo>
                  <a:cubicBezTo>
                    <a:pt x="15" y="151"/>
                    <a:pt x="9" y="142"/>
                    <a:pt x="6" y="132"/>
                  </a:cubicBezTo>
                  <a:cubicBezTo>
                    <a:pt x="3" y="123"/>
                    <a:pt x="0" y="112"/>
                    <a:pt x="0" y="102"/>
                  </a:cubicBezTo>
                  <a:cubicBezTo>
                    <a:pt x="0" y="91"/>
                    <a:pt x="1" y="80"/>
                    <a:pt x="4" y="71"/>
                  </a:cubicBezTo>
                  <a:cubicBezTo>
                    <a:pt x="7" y="61"/>
                    <a:pt x="12" y="51"/>
                    <a:pt x="17" y="43"/>
                  </a:cubicBezTo>
                  <a:cubicBezTo>
                    <a:pt x="20" y="39"/>
                    <a:pt x="23" y="35"/>
                    <a:pt x="27" y="32"/>
                  </a:cubicBezTo>
                  <a:cubicBezTo>
                    <a:pt x="30" y="28"/>
                    <a:pt x="33" y="25"/>
                    <a:pt x="37" y="22"/>
                  </a:cubicBezTo>
                  <a:cubicBezTo>
                    <a:pt x="41" y="19"/>
                    <a:pt x="45" y="16"/>
                    <a:pt x="49" y="14"/>
                  </a:cubicBezTo>
                  <a:cubicBezTo>
                    <a:pt x="53" y="12"/>
                    <a:pt x="57" y="9"/>
                    <a:pt x="62" y="8"/>
                  </a:cubicBezTo>
                  <a:cubicBezTo>
                    <a:pt x="79" y="1"/>
                    <a:pt x="97" y="0"/>
                    <a:pt x="113" y="2"/>
                  </a:cubicBezTo>
                  <a:cubicBezTo>
                    <a:pt x="129" y="5"/>
                    <a:pt x="143" y="11"/>
                    <a:pt x="154" y="19"/>
                  </a:cubicBezTo>
                  <a:cubicBezTo>
                    <a:pt x="166" y="27"/>
                    <a:pt x="174" y="37"/>
                    <a:pt x="180" y="46"/>
                  </a:cubicBezTo>
                  <a:cubicBezTo>
                    <a:pt x="186" y="56"/>
                    <a:pt x="189" y="65"/>
                    <a:pt x="191" y="72"/>
                  </a:cubicBezTo>
                  <a:cubicBezTo>
                    <a:pt x="192" y="76"/>
                    <a:pt x="193" y="79"/>
                    <a:pt x="193" y="82"/>
                  </a:cubicBezTo>
                  <a:cubicBezTo>
                    <a:pt x="194" y="84"/>
                    <a:pt x="194" y="85"/>
                    <a:pt x="194" y="86"/>
                  </a:cubicBezTo>
                  <a:cubicBezTo>
                    <a:pt x="194" y="87"/>
                    <a:pt x="194" y="88"/>
                    <a:pt x="194" y="89"/>
                  </a:cubicBezTo>
                  <a:cubicBezTo>
                    <a:pt x="194" y="91"/>
                    <a:pt x="194" y="93"/>
                    <a:pt x="195" y="94"/>
                  </a:cubicBezTo>
                  <a:cubicBezTo>
                    <a:pt x="195" y="95"/>
                    <a:pt x="195" y="96"/>
                    <a:pt x="195" y="96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0">
              <a:extLst>
                <a:ext uri="{FF2B5EF4-FFF2-40B4-BE49-F238E27FC236}">
                  <a16:creationId xmlns:a16="http://schemas.microsoft.com/office/drawing/2014/main" id="{24FC72A0-EDF5-4944-88C1-42D2953FA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897" y="11964144"/>
              <a:ext cx="20637" cy="438150"/>
            </a:xfrm>
            <a:custGeom>
              <a:avLst/>
              <a:gdLst>
                <a:gd name="T0" fmla="*/ 8 w 8"/>
                <a:gd name="T1" fmla="*/ 162 h 162"/>
                <a:gd name="T2" fmla="*/ 8 w 8"/>
                <a:gd name="T3" fmla="*/ 155 h 162"/>
                <a:gd name="T4" fmla="*/ 6 w 8"/>
                <a:gd name="T5" fmla="*/ 138 h 162"/>
                <a:gd name="T6" fmla="*/ 3 w 8"/>
                <a:gd name="T7" fmla="*/ 81 h 162"/>
                <a:gd name="T8" fmla="*/ 1 w 8"/>
                <a:gd name="T9" fmla="*/ 24 h 162"/>
                <a:gd name="T10" fmla="*/ 0 w 8"/>
                <a:gd name="T11" fmla="*/ 6 h 162"/>
                <a:gd name="T12" fmla="*/ 0 w 8"/>
                <a:gd name="T13" fmla="*/ 0 h 162"/>
                <a:gd name="T14" fmla="*/ 1 w 8"/>
                <a:gd name="T15" fmla="*/ 6 h 162"/>
                <a:gd name="T16" fmla="*/ 2 w 8"/>
                <a:gd name="T17" fmla="*/ 23 h 162"/>
                <a:gd name="T18" fmla="*/ 5 w 8"/>
                <a:gd name="T19" fmla="*/ 81 h 162"/>
                <a:gd name="T20" fmla="*/ 8 w 8"/>
                <a:gd name="T21" fmla="*/ 138 h 162"/>
                <a:gd name="T22" fmla="*/ 8 w 8"/>
                <a:gd name="T23" fmla="*/ 155 h 162"/>
                <a:gd name="T24" fmla="*/ 8 w 8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62">
                  <a:moveTo>
                    <a:pt x="8" y="162"/>
                  </a:moveTo>
                  <a:cubicBezTo>
                    <a:pt x="8" y="162"/>
                    <a:pt x="8" y="159"/>
                    <a:pt x="8" y="155"/>
                  </a:cubicBezTo>
                  <a:cubicBezTo>
                    <a:pt x="7" y="151"/>
                    <a:pt x="7" y="145"/>
                    <a:pt x="6" y="138"/>
                  </a:cubicBezTo>
                  <a:cubicBezTo>
                    <a:pt x="5" y="123"/>
                    <a:pt x="4" y="103"/>
                    <a:pt x="3" y="81"/>
                  </a:cubicBezTo>
                  <a:cubicBezTo>
                    <a:pt x="2" y="58"/>
                    <a:pt x="1" y="38"/>
                    <a:pt x="1" y="24"/>
                  </a:cubicBezTo>
                  <a:cubicBezTo>
                    <a:pt x="1" y="17"/>
                    <a:pt x="0" y="11"/>
                    <a:pt x="0" y="6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1" y="2"/>
                    <a:pt x="1" y="6"/>
                  </a:cubicBezTo>
                  <a:cubicBezTo>
                    <a:pt x="1" y="11"/>
                    <a:pt x="2" y="16"/>
                    <a:pt x="2" y="23"/>
                  </a:cubicBezTo>
                  <a:cubicBezTo>
                    <a:pt x="3" y="38"/>
                    <a:pt x="4" y="58"/>
                    <a:pt x="5" y="81"/>
                  </a:cubicBezTo>
                  <a:cubicBezTo>
                    <a:pt x="6" y="103"/>
                    <a:pt x="7" y="123"/>
                    <a:pt x="8" y="138"/>
                  </a:cubicBezTo>
                  <a:cubicBezTo>
                    <a:pt x="8" y="145"/>
                    <a:pt x="8" y="151"/>
                    <a:pt x="8" y="155"/>
                  </a:cubicBezTo>
                  <a:cubicBezTo>
                    <a:pt x="8" y="159"/>
                    <a:pt x="8" y="162"/>
                    <a:pt x="8" y="162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11">
              <a:extLst>
                <a:ext uri="{FF2B5EF4-FFF2-40B4-BE49-F238E27FC236}">
                  <a16:creationId xmlns:a16="http://schemas.microsoft.com/office/drawing/2014/main" id="{3DAB5A7E-5D00-4CD9-B26F-863819497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09" y="11953031"/>
              <a:ext cx="34925" cy="454025"/>
            </a:xfrm>
            <a:custGeom>
              <a:avLst/>
              <a:gdLst>
                <a:gd name="T0" fmla="*/ 0 w 13"/>
                <a:gd name="T1" fmla="*/ 168 h 168"/>
                <a:gd name="T2" fmla="*/ 0 w 13"/>
                <a:gd name="T3" fmla="*/ 161 h 168"/>
                <a:gd name="T4" fmla="*/ 1 w 13"/>
                <a:gd name="T5" fmla="*/ 143 h 168"/>
                <a:gd name="T6" fmla="*/ 5 w 13"/>
                <a:gd name="T7" fmla="*/ 84 h 168"/>
                <a:gd name="T8" fmla="*/ 10 w 13"/>
                <a:gd name="T9" fmla="*/ 24 h 168"/>
                <a:gd name="T10" fmla="*/ 12 w 13"/>
                <a:gd name="T11" fmla="*/ 6 h 168"/>
                <a:gd name="T12" fmla="*/ 13 w 13"/>
                <a:gd name="T13" fmla="*/ 0 h 168"/>
                <a:gd name="T14" fmla="*/ 12 w 13"/>
                <a:gd name="T15" fmla="*/ 6 h 168"/>
                <a:gd name="T16" fmla="*/ 11 w 13"/>
                <a:gd name="T17" fmla="*/ 24 h 168"/>
                <a:gd name="T18" fmla="*/ 7 w 13"/>
                <a:gd name="T19" fmla="*/ 84 h 168"/>
                <a:gd name="T20" fmla="*/ 2 w 13"/>
                <a:gd name="T21" fmla="*/ 144 h 168"/>
                <a:gd name="T22" fmla="*/ 1 w 13"/>
                <a:gd name="T23" fmla="*/ 162 h 168"/>
                <a:gd name="T24" fmla="*/ 0 w 13"/>
                <a:gd name="T2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68">
                  <a:moveTo>
                    <a:pt x="0" y="168"/>
                  </a:moveTo>
                  <a:cubicBezTo>
                    <a:pt x="0" y="168"/>
                    <a:pt x="0" y="166"/>
                    <a:pt x="0" y="161"/>
                  </a:cubicBezTo>
                  <a:cubicBezTo>
                    <a:pt x="0" y="157"/>
                    <a:pt x="1" y="151"/>
                    <a:pt x="1" y="143"/>
                  </a:cubicBezTo>
                  <a:cubicBezTo>
                    <a:pt x="2" y="128"/>
                    <a:pt x="3" y="107"/>
                    <a:pt x="5" y="84"/>
                  </a:cubicBezTo>
                  <a:cubicBezTo>
                    <a:pt x="7" y="61"/>
                    <a:pt x="9" y="40"/>
                    <a:pt x="10" y="24"/>
                  </a:cubicBezTo>
                  <a:cubicBezTo>
                    <a:pt x="11" y="17"/>
                    <a:pt x="11" y="11"/>
                    <a:pt x="12" y="6"/>
                  </a:cubicBezTo>
                  <a:cubicBezTo>
                    <a:pt x="12" y="2"/>
                    <a:pt x="12" y="0"/>
                    <a:pt x="13" y="0"/>
                  </a:cubicBezTo>
                  <a:cubicBezTo>
                    <a:pt x="13" y="0"/>
                    <a:pt x="13" y="2"/>
                    <a:pt x="12" y="6"/>
                  </a:cubicBezTo>
                  <a:cubicBezTo>
                    <a:pt x="12" y="11"/>
                    <a:pt x="12" y="17"/>
                    <a:pt x="11" y="24"/>
                  </a:cubicBezTo>
                  <a:cubicBezTo>
                    <a:pt x="10" y="40"/>
                    <a:pt x="9" y="61"/>
                    <a:pt x="7" y="84"/>
                  </a:cubicBezTo>
                  <a:cubicBezTo>
                    <a:pt x="5" y="107"/>
                    <a:pt x="4" y="128"/>
                    <a:pt x="2" y="144"/>
                  </a:cubicBezTo>
                  <a:cubicBezTo>
                    <a:pt x="2" y="151"/>
                    <a:pt x="1" y="157"/>
                    <a:pt x="1" y="162"/>
                  </a:cubicBezTo>
                  <a:cubicBezTo>
                    <a:pt x="0" y="166"/>
                    <a:pt x="0" y="168"/>
                    <a:pt x="0" y="168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12">
              <a:extLst>
                <a:ext uri="{FF2B5EF4-FFF2-40B4-BE49-F238E27FC236}">
                  <a16:creationId xmlns:a16="http://schemas.microsoft.com/office/drawing/2014/main" id="{4F640153-DF43-46A2-9824-37A39F50B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4" y="11938744"/>
              <a:ext cx="254000" cy="14288"/>
            </a:xfrm>
            <a:custGeom>
              <a:avLst/>
              <a:gdLst>
                <a:gd name="T0" fmla="*/ 94 w 94"/>
                <a:gd name="T1" fmla="*/ 5 h 5"/>
                <a:gd name="T2" fmla="*/ 80 w 94"/>
                <a:gd name="T3" fmla="*/ 4 h 5"/>
                <a:gd name="T4" fmla="*/ 73 w 94"/>
                <a:gd name="T5" fmla="*/ 4 h 5"/>
                <a:gd name="T6" fmla="*/ 65 w 94"/>
                <a:gd name="T7" fmla="*/ 3 h 5"/>
                <a:gd name="T8" fmla="*/ 47 w 94"/>
                <a:gd name="T9" fmla="*/ 2 h 5"/>
                <a:gd name="T10" fmla="*/ 13 w 94"/>
                <a:gd name="T11" fmla="*/ 2 h 5"/>
                <a:gd name="T12" fmla="*/ 0 w 94"/>
                <a:gd name="T13" fmla="*/ 1 h 5"/>
                <a:gd name="T14" fmla="*/ 13 w 94"/>
                <a:gd name="T15" fmla="*/ 0 h 5"/>
                <a:gd name="T16" fmla="*/ 47 w 94"/>
                <a:gd name="T17" fmla="*/ 0 h 5"/>
                <a:gd name="T18" fmla="*/ 65 w 94"/>
                <a:gd name="T19" fmla="*/ 1 h 5"/>
                <a:gd name="T20" fmla="*/ 73 w 94"/>
                <a:gd name="T21" fmla="*/ 2 h 5"/>
                <a:gd name="T22" fmla="*/ 80 w 94"/>
                <a:gd name="T23" fmla="*/ 3 h 5"/>
                <a:gd name="T24" fmla="*/ 94 w 94"/>
                <a:gd name="T2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5">
                  <a:moveTo>
                    <a:pt x="94" y="5"/>
                  </a:moveTo>
                  <a:cubicBezTo>
                    <a:pt x="93" y="5"/>
                    <a:pt x="88" y="5"/>
                    <a:pt x="80" y="4"/>
                  </a:cubicBezTo>
                  <a:cubicBezTo>
                    <a:pt x="78" y="4"/>
                    <a:pt x="75" y="4"/>
                    <a:pt x="73" y="4"/>
                  </a:cubicBezTo>
                  <a:cubicBezTo>
                    <a:pt x="70" y="3"/>
                    <a:pt x="68" y="3"/>
                    <a:pt x="65" y="3"/>
                  </a:cubicBezTo>
                  <a:cubicBezTo>
                    <a:pt x="59" y="3"/>
                    <a:pt x="53" y="3"/>
                    <a:pt x="47" y="2"/>
                  </a:cubicBezTo>
                  <a:cubicBezTo>
                    <a:pt x="34" y="2"/>
                    <a:pt x="22" y="2"/>
                    <a:pt x="13" y="2"/>
                  </a:cubicBezTo>
                  <a:cubicBezTo>
                    <a:pt x="5" y="1"/>
                    <a:pt x="0" y="1"/>
                    <a:pt x="0" y="1"/>
                  </a:cubicBezTo>
                  <a:cubicBezTo>
                    <a:pt x="0" y="1"/>
                    <a:pt x="5" y="0"/>
                    <a:pt x="13" y="0"/>
                  </a:cubicBezTo>
                  <a:cubicBezTo>
                    <a:pt x="22" y="0"/>
                    <a:pt x="34" y="0"/>
                    <a:pt x="47" y="0"/>
                  </a:cubicBezTo>
                  <a:cubicBezTo>
                    <a:pt x="53" y="1"/>
                    <a:pt x="59" y="1"/>
                    <a:pt x="65" y="1"/>
                  </a:cubicBezTo>
                  <a:cubicBezTo>
                    <a:pt x="68" y="1"/>
                    <a:pt x="70" y="2"/>
                    <a:pt x="73" y="2"/>
                  </a:cubicBezTo>
                  <a:cubicBezTo>
                    <a:pt x="75" y="2"/>
                    <a:pt x="78" y="2"/>
                    <a:pt x="80" y="3"/>
                  </a:cubicBezTo>
                  <a:cubicBezTo>
                    <a:pt x="88" y="4"/>
                    <a:pt x="94" y="4"/>
                    <a:pt x="94" y="5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13">
              <a:extLst>
                <a:ext uri="{FF2B5EF4-FFF2-40B4-BE49-F238E27FC236}">
                  <a16:creationId xmlns:a16="http://schemas.microsoft.com/office/drawing/2014/main" id="{87B5BA92-16C4-4531-8B33-F3077487F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834" y="11616481"/>
              <a:ext cx="969962" cy="790575"/>
            </a:xfrm>
            <a:custGeom>
              <a:avLst/>
              <a:gdLst>
                <a:gd name="T0" fmla="*/ 351 w 357"/>
                <a:gd name="T1" fmla="*/ 290 h 292"/>
                <a:gd name="T2" fmla="*/ 354 w 357"/>
                <a:gd name="T3" fmla="*/ 262 h 292"/>
                <a:gd name="T4" fmla="*/ 355 w 357"/>
                <a:gd name="T5" fmla="*/ 227 h 292"/>
                <a:gd name="T6" fmla="*/ 354 w 357"/>
                <a:gd name="T7" fmla="*/ 180 h 292"/>
                <a:gd name="T8" fmla="*/ 351 w 357"/>
                <a:gd name="T9" fmla="*/ 153 h 292"/>
                <a:gd name="T10" fmla="*/ 332 w 357"/>
                <a:gd name="T11" fmla="*/ 61 h 292"/>
                <a:gd name="T12" fmla="*/ 328 w 357"/>
                <a:gd name="T13" fmla="*/ 54 h 292"/>
                <a:gd name="T14" fmla="*/ 318 w 357"/>
                <a:gd name="T15" fmla="*/ 39 h 292"/>
                <a:gd name="T16" fmla="*/ 297 w 357"/>
                <a:gd name="T17" fmla="*/ 22 h 292"/>
                <a:gd name="T18" fmla="*/ 205 w 357"/>
                <a:gd name="T19" fmla="*/ 4 h 292"/>
                <a:gd name="T20" fmla="*/ 140 w 357"/>
                <a:gd name="T21" fmla="*/ 40 h 292"/>
                <a:gd name="T22" fmla="*/ 124 w 357"/>
                <a:gd name="T23" fmla="*/ 82 h 292"/>
                <a:gd name="T24" fmla="*/ 121 w 357"/>
                <a:gd name="T25" fmla="*/ 99 h 292"/>
                <a:gd name="T26" fmla="*/ 110 w 357"/>
                <a:gd name="T27" fmla="*/ 172 h 292"/>
                <a:gd name="T28" fmla="*/ 58 w 357"/>
                <a:gd name="T29" fmla="*/ 261 h 292"/>
                <a:gd name="T30" fmla="*/ 8 w 357"/>
                <a:gd name="T31" fmla="*/ 288 h 292"/>
                <a:gd name="T32" fmla="*/ 0 w 357"/>
                <a:gd name="T33" fmla="*/ 290 h 292"/>
                <a:gd name="T34" fmla="*/ 8 w 357"/>
                <a:gd name="T35" fmla="*/ 288 h 292"/>
                <a:gd name="T36" fmla="*/ 57 w 357"/>
                <a:gd name="T37" fmla="*/ 260 h 292"/>
                <a:gd name="T38" fmla="*/ 109 w 357"/>
                <a:gd name="T39" fmla="*/ 172 h 292"/>
                <a:gd name="T40" fmla="*/ 119 w 357"/>
                <a:gd name="T41" fmla="*/ 99 h 292"/>
                <a:gd name="T42" fmla="*/ 122 w 357"/>
                <a:gd name="T43" fmla="*/ 81 h 292"/>
                <a:gd name="T44" fmla="*/ 139 w 357"/>
                <a:gd name="T45" fmla="*/ 39 h 292"/>
                <a:gd name="T46" fmla="*/ 205 w 357"/>
                <a:gd name="T47" fmla="*/ 2 h 292"/>
                <a:gd name="T48" fmla="*/ 298 w 357"/>
                <a:gd name="T49" fmla="*/ 20 h 292"/>
                <a:gd name="T50" fmla="*/ 319 w 357"/>
                <a:gd name="T51" fmla="*/ 38 h 292"/>
                <a:gd name="T52" fmla="*/ 329 w 357"/>
                <a:gd name="T53" fmla="*/ 53 h 292"/>
                <a:gd name="T54" fmla="*/ 334 w 357"/>
                <a:gd name="T55" fmla="*/ 60 h 292"/>
                <a:gd name="T56" fmla="*/ 353 w 357"/>
                <a:gd name="T57" fmla="*/ 153 h 292"/>
                <a:gd name="T58" fmla="*/ 355 w 357"/>
                <a:gd name="T59" fmla="*/ 180 h 292"/>
                <a:gd name="T60" fmla="*/ 356 w 357"/>
                <a:gd name="T61" fmla="*/ 227 h 292"/>
                <a:gd name="T62" fmla="*/ 354 w 357"/>
                <a:gd name="T63" fmla="*/ 262 h 292"/>
                <a:gd name="T64" fmla="*/ 352 w 357"/>
                <a:gd name="T65" fmla="*/ 29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7" h="292">
                  <a:moveTo>
                    <a:pt x="351" y="292"/>
                  </a:moveTo>
                  <a:cubicBezTo>
                    <a:pt x="351" y="292"/>
                    <a:pt x="351" y="292"/>
                    <a:pt x="351" y="290"/>
                  </a:cubicBezTo>
                  <a:cubicBezTo>
                    <a:pt x="351" y="289"/>
                    <a:pt x="352" y="287"/>
                    <a:pt x="352" y="285"/>
                  </a:cubicBezTo>
                  <a:cubicBezTo>
                    <a:pt x="352" y="279"/>
                    <a:pt x="353" y="272"/>
                    <a:pt x="354" y="262"/>
                  </a:cubicBezTo>
                  <a:cubicBezTo>
                    <a:pt x="354" y="257"/>
                    <a:pt x="355" y="252"/>
                    <a:pt x="355" y="246"/>
                  </a:cubicBezTo>
                  <a:cubicBezTo>
                    <a:pt x="355" y="240"/>
                    <a:pt x="355" y="234"/>
                    <a:pt x="355" y="227"/>
                  </a:cubicBezTo>
                  <a:cubicBezTo>
                    <a:pt x="355" y="220"/>
                    <a:pt x="355" y="213"/>
                    <a:pt x="355" y="205"/>
                  </a:cubicBezTo>
                  <a:cubicBezTo>
                    <a:pt x="355" y="197"/>
                    <a:pt x="354" y="189"/>
                    <a:pt x="354" y="180"/>
                  </a:cubicBezTo>
                  <a:cubicBezTo>
                    <a:pt x="353" y="176"/>
                    <a:pt x="353" y="171"/>
                    <a:pt x="353" y="167"/>
                  </a:cubicBezTo>
                  <a:cubicBezTo>
                    <a:pt x="352" y="162"/>
                    <a:pt x="352" y="158"/>
                    <a:pt x="351" y="153"/>
                  </a:cubicBezTo>
                  <a:cubicBezTo>
                    <a:pt x="350" y="144"/>
                    <a:pt x="349" y="134"/>
                    <a:pt x="348" y="124"/>
                  </a:cubicBezTo>
                  <a:cubicBezTo>
                    <a:pt x="345" y="104"/>
                    <a:pt x="342" y="82"/>
                    <a:pt x="332" y="61"/>
                  </a:cubicBezTo>
                  <a:cubicBezTo>
                    <a:pt x="330" y="57"/>
                    <a:pt x="330" y="57"/>
                    <a:pt x="330" y="57"/>
                  </a:cubicBezTo>
                  <a:cubicBezTo>
                    <a:pt x="329" y="56"/>
                    <a:pt x="329" y="55"/>
                    <a:pt x="328" y="54"/>
                  </a:cubicBezTo>
                  <a:cubicBezTo>
                    <a:pt x="326" y="51"/>
                    <a:pt x="325" y="49"/>
                    <a:pt x="323" y="46"/>
                  </a:cubicBezTo>
                  <a:cubicBezTo>
                    <a:pt x="321" y="44"/>
                    <a:pt x="319" y="42"/>
                    <a:pt x="318" y="39"/>
                  </a:cubicBezTo>
                  <a:cubicBezTo>
                    <a:pt x="316" y="37"/>
                    <a:pt x="314" y="35"/>
                    <a:pt x="312" y="33"/>
                  </a:cubicBezTo>
                  <a:cubicBezTo>
                    <a:pt x="307" y="29"/>
                    <a:pt x="302" y="25"/>
                    <a:pt x="297" y="22"/>
                  </a:cubicBezTo>
                  <a:cubicBezTo>
                    <a:pt x="292" y="19"/>
                    <a:pt x="287" y="16"/>
                    <a:pt x="281" y="14"/>
                  </a:cubicBezTo>
                  <a:cubicBezTo>
                    <a:pt x="258" y="5"/>
                    <a:pt x="231" y="2"/>
                    <a:pt x="205" y="4"/>
                  </a:cubicBezTo>
                  <a:cubicBezTo>
                    <a:pt x="192" y="6"/>
                    <a:pt x="179" y="9"/>
                    <a:pt x="168" y="15"/>
                  </a:cubicBezTo>
                  <a:cubicBezTo>
                    <a:pt x="157" y="21"/>
                    <a:pt x="147" y="29"/>
                    <a:pt x="140" y="40"/>
                  </a:cubicBezTo>
                  <a:cubicBezTo>
                    <a:pt x="134" y="50"/>
                    <a:pt x="129" y="61"/>
                    <a:pt x="126" y="73"/>
                  </a:cubicBezTo>
                  <a:cubicBezTo>
                    <a:pt x="125" y="76"/>
                    <a:pt x="125" y="79"/>
                    <a:pt x="124" y="82"/>
                  </a:cubicBezTo>
                  <a:cubicBezTo>
                    <a:pt x="123" y="85"/>
                    <a:pt x="123" y="87"/>
                    <a:pt x="122" y="90"/>
                  </a:cubicBezTo>
                  <a:cubicBezTo>
                    <a:pt x="122" y="93"/>
                    <a:pt x="121" y="96"/>
                    <a:pt x="121" y="99"/>
                  </a:cubicBezTo>
                  <a:cubicBezTo>
                    <a:pt x="121" y="102"/>
                    <a:pt x="120" y="105"/>
                    <a:pt x="120" y="108"/>
                  </a:cubicBezTo>
                  <a:cubicBezTo>
                    <a:pt x="117" y="130"/>
                    <a:pt x="116" y="152"/>
                    <a:pt x="110" y="172"/>
                  </a:cubicBezTo>
                  <a:cubicBezTo>
                    <a:pt x="105" y="192"/>
                    <a:pt x="97" y="210"/>
                    <a:pt x="88" y="225"/>
                  </a:cubicBezTo>
                  <a:cubicBezTo>
                    <a:pt x="79" y="239"/>
                    <a:pt x="68" y="251"/>
                    <a:pt x="58" y="261"/>
                  </a:cubicBezTo>
                  <a:cubicBezTo>
                    <a:pt x="48" y="270"/>
                    <a:pt x="37" y="276"/>
                    <a:pt x="29" y="280"/>
                  </a:cubicBezTo>
                  <a:cubicBezTo>
                    <a:pt x="20" y="284"/>
                    <a:pt x="13" y="287"/>
                    <a:pt x="8" y="288"/>
                  </a:cubicBezTo>
                  <a:cubicBezTo>
                    <a:pt x="5" y="289"/>
                    <a:pt x="4" y="289"/>
                    <a:pt x="2" y="290"/>
                  </a:cubicBezTo>
                  <a:cubicBezTo>
                    <a:pt x="1" y="290"/>
                    <a:pt x="0" y="290"/>
                    <a:pt x="0" y="290"/>
                  </a:cubicBezTo>
                  <a:cubicBezTo>
                    <a:pt x="0" y="290"/>
                    <a:pt x="1" y="290"/>
                    <a:pt x="2" y="289"/>
                  </a:cubicBezTo>
                  <a:cubicBezTo>
                    <a:pt x="3" y="289"/>
                    <a:pt x="5" y="288"/>
                    <a:pt x="8" y="288"/>
                  </a:cubicBezTo>
                  <a:cubicBezTo>
                    <a:pt x="13" y="286"/>
                    <a:pt x="20" y="284"/>
                    <a:pt x="28" y="279"/>
                  </a:cubicBezTo>
                  <a:cubicBezTo>
                    <a:pt x="37" y="275"/>
                    <a:pt x="47" y="269"/>
                    <a:pt x="57" y="260"/>
                  </a:cubicBezTo>
                  <a:cubicBezTo>
                    <a:pt x="68" y="250"/>
                    <a:pt x="78" y="239"/>
                    <a:pt x="87" y="224"/>
                  </a:cubicBezTo>
                  <a:cubicBezTo>
                    <a:pt x="96" y="209"/>
                    <a:pt x="103" y="191"/>
                    <a:pt x="109" y="172"/>
                  </a:cubicBezTo>
                  <a:cubicBezTo>
                    <a:pt x="114" y="152"/>
                    <a:pt x="115" y="130"/>
                    <a:pt x="118" y="107"/>
                  </a:cubicBezTo>
                  <a:cubicBezTo>
                    <a:pt x="118" y="104"/>
                    <a:pt x="119" y="102"/>
                    <a:pt x="119" y="99"/>
                  </a:cubicBezTo>
                  <a:cubicBezTo>
                    <a:pt x="119" y="96"/>
                    <a:pt x="120" y="93"/>
                    <a:pt x="120" y="90"/>
                  </a:cubicBezTo>
                  <a:cubicBezTo>
                    <a:pt x="121" y="87"/>
                    <a:pt x="121" y="84"/>
                    <a:pt x="122" y="81"/>
                  </a:cubicBezTo>
                  <a:cubicBezTo>
                    <a:pt x="123" y="78"/>
                    <a:pt x="123" y="75"/>
                    <a:pt x="124" y="72"/>
                  </a:cubicBezTo>
                  <a:cubicBezTo>
                    <a:pt x="127" y="61"/>
                    <a:pt x="132" y="49"/>
                    <a:pt x="139" y="39"/>
                  </a:cubicBezTo>
                  <a:cubicBezTo>
                    <a:pt x="146" y="28"/>
                    <a:pt x="155" y="19"/>
                    <a:pt x="167" y="13"/>
                  </a:cubicBezTo>
                  <a:cubicBezTo>
                    <a:pt x="179" y="7"/>
                    <a:pt x="192" y="4"/>
                    <a:pt x="205" y="2"/>
                  </a:cubicBezTo>
                  <a:cubicBezTo>
                    <a:pt x="231" y="0"/>
                    <a:pt x="258" y="3"/>
                    <a:pt x="282" y="12"/>
                  </a:cubicBezTo>
                  <a:cubicBezTo>
                    <a:pt x="287" y="14"/>
                    <a:pt x="293" y="17"/>
                    <a:pt x="298" y="20"/>
                  </a:cubicBezTo>
                  <a:cubicBezTo>
                    <a:pt x="304" y="24"/>
                    <a:pt x="308" y="27"/>
                    <a:pt x="313" y="31"/>
                  </a:cubicBezTo>
                  <a:cubicBezTo>
                    <a:pt x="315" y="34"/>
                    <a:pt x="317" y="36"/>
                    <a:pt x="319" y="38"/>
                  </a:cubicBezTo>
                  <a:cubicBezTo>
                    <a:pt x="321" y="40"/>
                    <a:pt x="323" y="43"/>
                    <a:pt x="325" y="45"/>
                  </a:cubicBezTo>
                  <a:cubicBezTo>
                    <a:pt x="326" y="47"/>
                    <a:pt x="328" y="50"/>
                    <a:pt x="329" y="53"/>
                  </a:cubicBezTo>
                  <a:cubicBezTo>
                    <a:pt x="330" y="54"/>
                    <a:pt x="331" y="55"/>
                    <a:pt x="332" y="56"/>
                  </a:cubicBezTo>
                  <a:cubicBezTo>
                    <a:pt x="334" y="60"/>
                    <a:pt x="334" y="60"/>
                    <a:pt x="334" y="60"/>
                  </a:cubicBezTo>
                  <a:cubicBezTo>
                    <a:pt x="344" y="81"/>
                    <a:pt x="347" y="103"/>
                    <a:pt x="350" y="123"/>
                  </a:cubicBezTo>
                  <a:cubicBezTo>
                    <a:pt x="351" y="134"/>
                    <a:pt x="352" y="143"/>
                    <a:pt x="353" y="153"/>
                  </a:cubicBezTo>
                  <a:cubicBezTo>
                    <a:pt x="353" y="158"/>
                    <a:pt x="354" y="162"/>
                    <a:pt x="354" y="167"/>
                  </a:cubicBezTo>
                  <a:cubicBezTo>
                    <a:pt x="355" y="171"/>
                    <a:pt x="355" y="176"/>
                    <a:pt x="355" y="180"/>
                  </a:cubicBezTo>
                  <a:cubicBezTo>
                    <a:pt x="356" y="189"/>
                    <a:pt x="356" y="197"/>
                    <a:pt x="356" y="205"/>
                  </a:cubicBezTo>
                  <a:cubicBezTo>
                    <a:pt x="357" y="213"/>
                    <a:pt x="356" y="220"/>
                    <a:pt x="356" y="227"/>
                  </a:cubicBezTo>
                  <a:cubicBezTo>
                    <a:pt x="356" y="234"/>
                    <a:pt x="356" y="240"/>
                    <a:pt x="356" y="246"/>
                  </a:cubicBezTo>
                  <a:cubicBezTo>
                    <a:pt x="355" y="252"/>
                    <a:pt x="355" y="257"/>
                    <a:pt x="354" y="262"/>
                  </a:cubicBezTo>
                  <a:cubicBezTo>
                    <a:pt x="353" y="272"/>
                    <a:pt x="353" y="279"/>
                    <a:pt x="352" y="285"/>
                  </a:cubicBezTo>
                  <a:cubicBezTo>
                    <a:pt x="352" y="287"/>
                    <a:pt x="352" y="289"/>
                    <a:pt x="352" y="290"/>
                  </a:cubicBezTo>
                  <a:cubicBezTo>
                    <a:pt x="351" y="292"/>
                    <a:pt x="351" y="292"/>
                    <a:pt x="351" y="292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314">
              <a:extLst>
                <a:ext uri="{FF2B5EF4-FFF2-40B4-BE49-F238E27FC236}">
                  <a16:creationId xmlns:a16="http://schemas.microsoft.com/office/drawing/2014/main" id="{A5F0FE7B-1915-49D1-BA81-1C73EE412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4" y="11889531"/>
              <a:ext cx="417512" cy="230188"/>
            </a:xfrm>
            <a:custGeom>
              <a:avLst/>
              <a:gdLst>
                <a:gd name="T0" fmla="*/ 0 w 154"/>
                <a:gd name="T1" fmla="*/ 85 h 85"/>
                <a:gd name="T2" fmla="*/ 116 w 154"/>
                <a:gd name="T3" fmla="*/ 80 h 85"/>
                <a:gd name="T4" fmla="*/ 153 w 154"/>
                <a:gd name="T5" fmla="*/ 40 h 85"/>
                <a:gd name="T6" fmla="*/ 115 w 154"/>
                <a:gd name="T7" fmla="*/ 2 h 85"/>
                <a:gd name="T8" fmla="*/ 52 w 154"/>
                <a:gd name="T9" fmla="*/ 0 h 85"/>
                <a:gd name="T10" fmla="*/ 0 w 154"/>
                <a:gd name="T1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85">
                  <a:moveTo>
                    <a:pt x="0" y="85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37" y="80"/>
                    <a:pt x="154" y="61"/>
                    <a:pt x="153" y="40"/>
                  </a:cubicBezTo>
                  <a:cubicBezTo>
                    <a:pt x="153" y="19"/>
                    <a:pt x="136" y="2"/>
                    <a:pt x="115" y="2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0" y="85"/>
                  </a:lnTo>
                  <a:close/>
                </a:path>
              </a:pathLst>
            </a:custGeom>
            <a:gradFill>
              <a:gsLst>
                <a:gs pos="0">
                  <a:srgbClr val="2C567A">
                    <a:lumMod val="60000"/>
                    <a:lumOff val="40000"/>
                  </a:srgbClr>
                </a:gs>
                <a:gs pos="69000">
                  <a:srgbClr val="2C567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19">
              <a:extLst>
                <a:ext uri="{FF2B5EF4-FFF2-40B4-BE49-F238E27FC236}">
                  <a16:creationId xmlns:a16="http://schemas.microsoft.com/office/drawing/2014/main" id="{D90E6D7A-BD96-4355-8936-AC970BFC5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309" y="11421219"/>
              <a:ext cx="152400" cy="3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Freeform 327">
              <a:extLst>
                <a:ext uri="{FF2B5EF4-FFF2-40B4-BE49-F238E27FC236}">
                  <a16:creationId xmlns:a16="http://schemas.microsoft.com/office/drawing/2014/main" id="{410D4D3B-2189-4F0A-823A-7653327C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2" y="10670331"/>
              <a:ext cx="596900" cy="785813"/>
            </a:xfrm>
            <a:custGeom>
              <a:avLst/>
              <a:gdLst>
                <a:gd name="T0" fmla="*/ 218 w 218"/>
                <a:gd name="T1" fmla="*/ 0 h 289"/>
                <a:gd name="T2" fmla="*/ 217 w 218"/>
                <a:gd name="T3" fmla="*/ 0 h 289"/>
                <a:gd name="T4" fmla="*/ 214 w 218"/>
                <a:gd name="T5" fmla="*/ 1 h 289"/>
                <a:gd name="T6" fmla="*/ 202 w 218"/>
                <a:gd name="T7" fmla="*/ 5 h 289"/>
                <a:gd name="T8" fmla="*/ 194 w 218"/>
                <a:gd name="T9" fmla="*/ 7 h 289"/>
                <a:gd name="T10" fmla="*/ 184 w 218"/>
                <a:gd name="T11" fmla="*/ 11 h 289"/>
                <a:gd name="T12" fmla="*/ 173 w 218"/>
                <a:gd name="T13" fmla="*/ 16 h 289"/>
                <a:gd name="T14" fmla="*/ 162 w 218"/>
                <a:gd name="T15" fmla="*/ 23 h 289"/>
                <a:gd name="T16" fmla="*/ 141 w 218"/>
                <a:gd name="T17" fmla="*/ 45 h 289"/>
                <a:gd name="T18" fmla="*/ 132 w 218"/>
                <a:gd name="T19" fmla="*/ 79 h 289"/>
                <a:gd name="T20" fmla="*/ 134 w 218"/>
                <a:gd name="T21" fmla="*/ 117 h 289"/>
                <a:gd name="T22" fmla="*/ 135 w 218"/>
                <a:gd name="T23" fmla="*/ 160 h 289"/>
                <a:gd name="T24" fmla="*/ 128 w 218"/>
                <a:gd name="T25" fmla="*/ 201 h 289"/>
                <a:gd name="T26" fmla="*/ 125 w 218"/>
                <a:gd name="T27" fmla="*/ 211 h 289"/>
                <a:gd name="T28" fmla="*/ 121 w 218"/>
                <a:gd name="T29" fmla="*/ 220 h 289"/>
                <a:gd name="T30" fmla="*/ 119 w 218"/>
                <a:gd name="T31" fmla="*/ 224 h 289"/>
                <a:gd name="T32" fmla="*/ 116 w 218"/>
                <a:gd name="T33" fmla="*/ 229 h 289"/>
                <a:gd name="T34" fmla="*/ 114 w 218"/>
                <a:gd name="T35" fmla="*/ 233 h 289"/>
                <a:gd name="T36" fmla="*/ 111 w 218"/>
                <a:gd name="T37" fmla="*/ 237 h 289"/>
                <a:gd name="T38" fmla="*/ 60 w 218"/>
                <a:gd name="T39" fmla="*/ 278 h 289"/>
                <a:gd name="T40" fmla="*/ 36 w 218"/>
                <a:gd name="T41" fmla="*/ 286 h 289"/>
                <a:gd name="T42" fmla="*/ 25 w 218"/>
                <a:gd name="T43" fmla="*/ 288 h 289"/>
                <a:gd name="T44" fmla="*/ 16 w 218"/>
                <a:gd name="T45" fmla="*/ 289 h 289"/>
                <a:gd name="T46" fmla="*/ 9 w 218"/>
                <a:gd name="T47" fmla="*/ 289 h 289"/>
                <a:gd name="T48" fmla="*/ 4 w 218"/>
                <a:gd name="T49" fmla="*/ 288 h 289"/>
                <a:gd name="T50" fmla="*/ 1 w 218"/>
                <a:gd name="T51" fmla="*/ 288 h 289"/>
                <a:gd name="T52" fmla="*/ 0 w 218"/>
                <a:gd name="T53" fmla="*/ 288 h 289"/>
                <a:gd name="T54" fmla="*/ 1 w 218"/>
                <a:gd name="T55" fmla="*/ 288 h 289"/>
                <a:gd name="T56" fmla="*/ 4 w 218"/>
                <a:gd name="T57" fmla="*/ 288 h 289"/>
                <a:gd name="T58" fmla="*/ 9 w 218"/>
                <a:gd name="T59" fmla="*/ 288 h 289"/>
                <a:gd name="T60" fmla="*/ 16 w 218"/>
                <a:gd name="T61" fmla="*/ 288 h 289"/>
                <a:gd name="T62" fmla="*/ 25 w 218"/>
                <a:gd name="T63" fmla="*/ 287 h 289"/>
                <a:gd name="T64" fmla="*/ 35 w 218"/>
                <a:gd name="T65" fmla="*/ 285 h 289"/>
                <a:gd name="T66" fmla="*/ 59 w 218"/>
                <a:gd name="T67" fmla="*/ 277 h 289"/>
                <a:gd name="T68" fmla="*/ 110 w 218"/>
                <a:gd name="T69" fmla="*/ 236 h 289"/>
                <a:gd name="T70" fmla="*/ 112 w 218"/>
                <a:gd name="T71" fmla="*/ 232 h 289"/>
                <a:gd name="T72" fmla="*/ 115 w 218"/>
                <a:gd name="T73" fmla="*/ 228 h 289"/>
                <a:gd name="T74" fmla="*/ 117 w 218"/>
                <a:gd name="T75" fmla="*/ 224 h 289"/>
                <a:gd name="T76" fmla="*/ 119 w 218"/>
                <a:gd name="T77" fmla="*/ 219 h 289"/>
                <a:gd name="T78" fmla="*/ 123 w 218"/>
                <a:gd name="T79" fmla="*/ 210 h 289"/>
                <a:gd name="T80" fmla="*/ 126 w 218"/>
                <a:gd name="T81" fmla="*/ 201 h 289"/>
                <a:gd name="T82" fmla="*/ 133 w 218"/>
                <a:gd name="T83" fmla="*/ 159 h 289"/>
                <a:gd name="T84" fmla="*/ 132 w 218"/>
                <a:gd name="T85" fmla="*/ 118 h 289"/>
                <a:gd name="T86" fmla="*/ 130 w 218"/>
                <a:gd name="T87" fmla="*/ 78 h 289"/>
                <a:gd name="T88" fmla="*/ 139 w 218"/>
                <a:gd name="T89" fmla="*/ 44 h 289"/>
                <a:gd name="T90" fmla="*/ 161 w 218"/>
                <a:gd name="T91" fmla="*/ 22 h 289"/>
                <a:gd name="T92" fmla="*/ 172 w 218"/>
                <a:gd name="T93" fmla="*/ 15 h 289"/>
                <a:gd name="T94" fmla="*/ 183 w 218"/>
                <a:gd name="T95" fmla="*/ 10 h 289"/>
                <a:gd name="T96" fmla="*/ 193 w 218"/>
                <a:gd name="T97" fmla="*/ 6 h 289"/>
                <a:gd name="T98" fmla="*/ 202 w 218"/>
                <a:gd name="T99" fmla="*/ 4 h 289"/>
                <a:gd name="T100" fmla="*/ 213 w 218"/>
                <a:gd name="T101" fmla="*/ 1 h 289"/>
                <a:gd name="T102" fmla="*/ 216 w 218"/>
                <a:gd name="T103" fmla="*/ 0 h 289"/>
                <a:gd name="T104" fmla="*/ 218 w 218"/>
                <a:gd name="T10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" h="289">
                  <a:moveTo>
                    <a:pt x="218" y="0"/>
                  </a:moveTo>
                  <a:cubicBezTo>
                    <a:pt x="218" y="0"/>
                    <a:pt x="217" y="0"/>
                    <a:pt x="217" y="0"/>
                  </a:cubicBezTo>
                  <a:cubicBezTo>
                    <a:pt x="216" y="0"/>
                    <a:pt x="215" y="1"/>
                    <a:pt x="214" y="1"/>
                  </a:cubicBezTo>
                  <a:cubicBezTo>
                    <a:pt x="211" y="2"/>
                    <a:pt x="207" y="3"/>
                    <a:pt x="202" y="5"/>
                  </a:cubicBezTo>
                  <a:cubicBezTo>
                    <a:pt x="199" y="5"/>
                    <a:pt x="197" y="6"/>
                    <a:pt x="194" y="7"/>
                  </a:cubicBezTo>
                  <a:cubicBezTo>
                    <a:pt x="191" y="8"/>
                    <a:pt x="187" y="10"/>
                    <a:pt x="184" y="11"/>
                  </a:cubicBezTo>
                  <a:cubicBezTo>
                    <a:pt x="180" y="12"/>
                    <a:pt x="177" y="14"/>
                    <a:pt x="173" y="16"/>
                  </a:cubicBezTo>
                  <a:cubicBezTo>
                    <a:pt x="169" y="18"/>
                    <a:pt x="165" y="20"/>
                    <a:pt x="162" y="23"/>
                  </a:cubicBezTo>
                  <a:cubicBezTo>
                    <a:pt x="154" y="28"/>
                    <a:pt x="146" y="36"/>
                    <a:pt x="141" y="45"/>
                  </a:cubicBezTo>
                  <a:cubicBezTo>
                    <a:pt x="135" y="55"/>
                    <a:pt x="132" y="66"/>
                    <a:pt x="132" y="79"/>
                  </a:cubicBezTo>
                  <a:cubicBezTo>
                    <a:pt x="131" y="91"/>
                    <a:pt x="133" y="104"/>
                    <a:pt x="134" y="117"/>
                  </a:cubicBezTo>
                  <a:cubicBezTo>
                    <a:pt x="135" y="131"/>
                    <a:pt x="136" y="145"/>
                    <a:pt x="135" y="160"/>
                  </a:cubicBezTo>
                  <a:cubicBezTo>
                    <a:pt x="134" y="174"/>
                    <a:pt x="132" y="188"/>
                    <a:pt x="128" y="201"/>
                  </a:cubicBezTo>
                  <a:cubicBezTo>
                    <a:pt x="127" y="204"/>
                    <a:pt x="126" y="208"/>
                    <a:pt x="125" y="211"/>
                  </a:cubicBezTo>
                  <a:cubicBezTo>
                    <a:pt x="124" y="214"/>
                    <a:pt x="122" y="217"/>
                    <a:pt x="121" y="220"/>
                  </a:cubicBezTo>
                  <a:cubicBezTo>
                    <a:pt x="120" y="221"/>
                    <a:pt x="119" y="223"/>
                    <a:pt x="119" y="224"/>
                  </a:cubicBezTo>
                  <a:cubicBezTo>
                    <a:pt x="118" y="226"/>
                    <a:pt x="117" y="227"/>
                    <a:pt x="116" y="229"/>
                  </a:cubicBezTo>
                  <a:cubicBezTo>
                    <a:pt x="115" y="230"/>
                    <a:pt x="115" y="231"/>
                    <a:pt x="114" y="233"/>
                  </a:cubicBezTo>
                  <a:cubicBezTo>
                    <a:pt x="113" y="234"/>
                    <a:pt x="112" y="235"/>
                    <a:pt x="111" y="237"/>
                  </a:cubicBezTo>
                  <a:cubicBezTo>
                    <a:pt x="97" y="257"/>
                    <a:pt x="77" y="271"/>
                    <a:pt x="60" y="278"/>
                  </a:cubicBezTo>
                  <a:cubicBezTo>
                    <a:pt x="51" y="282"/>
                    <a:pt x="43" y="285"/>
                    <a:pt x="36" y="286"/>
                  </a:cubicBezTo>
                  <a:cubicBezTo>
                    <a:pt x="32" y="287"/>
                    <a:pt x="28" y="288"/>
                    <a:pt x="25" y="288"/>
                  </a:cubicBezTo>
                  <a:cubicBezTo>
                    <a:pt x="22" y="288"/>
                    <a:pt x="19" y="289"/>
                    <a:pt x="16" y="289"/>
                  </a:cubicBezTo>
                  <a:cubicBezTo>
                    <a:pt x="14" y="289"/>
                    <a:pt x="11" y="289"/>
                    <a:pt x="9" y="289"/>
                  </a:cubicBezTo>
                  <a:cubicBezTo>
                    <a:pt x="7" y="289"/>
                    <a:pt x="6" y="288"/>
                    <a:pt x="4" y="288"/>
                  </a:cubicBezTo>
                  <a:cubicBezTo>
                    <a:pt x="3" y="288"/>
                    <a:pt x="2" y="288"/>
                    <a:pt x="1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1" y="288"/>
                  </a:cubicBezTo>
                  <a:cubicBezTo>
                    <a:pt x="2" y="288"/>
                    <a:pt x="3" y="288"/>
                    <a:pt x="4" y="288"/>
                  </a:cubicBezTo>
                  <a:cubicBezTo>
                    <a:pt x="6" y="288"/>
                    <a:pt x="7" y="288"/>
                    <a:pt x="9" y="288"/>
                  </a:cubicBezTo>
                  <a:cubicBezTo>
                    <a:pt x="11" y="288"/>
                    <a:pt x="14" y="288"/>
                    <a:pt x="16" y="288"/>
                  </a:cubicBezTo>
                  <a:cubicBezTo>
                    <a:pt x="19" y="288"/>
                    <a:pt x="22" y="287"/>
                    <a:pt x="25" y="287"/>
                  </a:cubicBezTo>
                  <a:cubicBezTo>
                    <a:pt x="28" y="287"/>
                    <a:pt x="32" y="286"/>
                    <a:pt x="35" y="285"/>
                  </a:cubicBezTo>
                  <a:cubicBezTo>
                    <a:pt x="43" y="283"/>
                    <a:pt x="51" y="281"/>
                    <a:pt x="59" y="277"/>
                  </a:cubicBezTo>
                  <a:cubicBezTo>
                    <a:pt x="76" y="269"/>
                    <a:pt x="95" y="256"/>
                    <a:pt x="110" y="236"/>
                  </a:cubicBezTo>
                  <a:cubicBezTo>
                    <a:pt x="110" y="234"/>
                    <a:pt x="111" y="233"/>
                    <a:pt x="112" y="232"/>
                  </a:cubicBezTo>
                  <a:cubicBezTo>
                    <a:pt x="113" y="230"/>
                    <a:pt x="114" y="229"/>
                    <a:pt x="115" y="228"/>
                  </a:cubicBezTo>
                  <a:cubicBezTo>
                    <a:pt x="115" y="226"/>
                    <a:pt x="116" y="225"/>
                    <a:pt x="117" y="224"/>
                  </a:cubicBezTo>
                  <a:cubicBezTo>
                    <a:pt x="118" y="222"/>
                    <a:pt x="118" y="221"/>
                    <a:pt x="119" y="219"/>
                  </a:cubicBezTo>
                  <a:cubicBezTo>
                    <a:pt x="120" y="216"/>
                    <a:pt x="122" y="213"/>
                    <a:pt x="123" y="210"/>
                  </a:cubicBezTo>
                  <a:cubicBezTo>
                    <a:pt x="124" y="207"/>
                    <a:pt x="125" y="204"/>
                    <a:pt x="126" y="201"/>
                  </a:cubicBezTo>
                  <a:cubicBezTo>
                    <a:pt x="130" y="188"/>
                    <a:pt x="132" y="174"/>
                    <a:pt x="133" y="159"/>
                  </a:cubicBezTo>
                  <a:cubicBezTo>
                    <a:pt x="134" y="145"/>
                    <a:pt x="133" y="131"/>
                    <a:pt x="132" y="118"/>
                  </a:cubicBezTo>
                  <a:cubicBezTo>
                    <a:pt x="131" y="104"/>
                    <a:pt x="130" y="91"/>
                    <a:pt x="130" y="78"/>
                  </a:cubicBezTo>
                  <a:cubicBezTo>
                    <a:pt x="131" y="66"/>
                    <a:pt x="134" y="54"/>
                    <a:pt x="139" y="44"/>
                  </a:cubicBezTo>
                  <a:cubicBezTo>
                    <a:pt x="145" y="34"/>
                    <a:pt x="153" y="27"/>
                    <a:pt x="161" y="22"/>
                  </a:cubicBezTo>
                  <a:cubicBezTo>
                    <a:pt x="165" y="19"/>
                    <a:pt x="169" y="17"/>
                    <a:pt x="172" y="15"/>
                  </a:cubicBezTo>
                  <a:cubicBezTo>
                    <a:pt x="176" y="13"/>
                    <a:pt x="180" y="11"/>
                    <a:pt x="183" y="10"/>
                  </a:cubicBezTo>
                  <a:cubicBezTo>
                    <a:pt x="187" y="9"/>
                    <a:pt x="190" y="7"/>
                    <a:pt x="193" y="6"/>
                  </a:cubicBezTo>
                  <a:cubicBezTo>
                    <a:pt x="196" y="5"/>
                    <a:pt x="199" y="5"/>
                    <a:pt x="202" y="4"/>
                  </a:cubicBezTo>
                  <a:cubicBezTo>
                    <a:pt x="207" y="2"/>
                    <a:pt x="211" y="1"/>
                    <a:pt x="213" y="1"/>
                  </a:cubicBezTo>
                  <a:cubicBezTo>
                    <a:pt x="215" y="0"/>
                    <a:pt x="216" y="0"/>
                    <a:pt x="216" y="0"/>
                  </a:cubicBezTo>
                  <a:cubicBezTo>
                    <a:pt x="217" y="0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B4B3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012" tIns="48006" rIns="96012" bIns="480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3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C4887B46-AAA1-4162-AE64-235698AD0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6175" y="1295158"/>
            <a:ext cx="2552341" cy="2552341"/>
          </a:xfrm>
          <a:prstGeom prst="ellipse">
            <a:avLst/>
          </a:prstGeom>
          <a:gradFill flip="none" rotWithShape="1">
            <a:gsLst>
              <a:gs pos="18000">
                <a:srgbClr val="2C567A">
                  <a:lumMod val="5000"/>
                  <a:lumOff val="95000"/>
                </a:srgbClr>
              </a:gs>
              <a:gs pos="100000">
                <a:srgbClr val="0D1D51">
                  <a:alpha val="71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0752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2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Placeholder 12" descr="A picture containing sky, outdoor, boat, water&#10;&#10;Description automatically generated">
            <a:extLst>
              <a:ext uri="{FF2B5EF4-FFF2-40B4-BE49-F238E27FC236}">
                <a16:creationId xmlns:a16="http://schemas.microsoft.com/office/drawing/2014/main" id="{24C93186-4EC9-4E3A-B471-C0EC4929A9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78" r="13678"/>
          <a:stretch>
            <a:fillRect/>
          </a:stretch>
        </p:blipFill>
        <p:spPr>
          <a:xfrm>
            <a:off x="2438601" y="538078"/>
            <a:ext cx="5291300" cy="5248231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rgbClr val="44546A">
              <a:lumMod val="75000"/>
            </a:srgbClr>
          </a:solidFill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E4CC669E-D35B-477C-994B-B5564206686A}"/>
              </a:ext>
            </a:extLst>
          </p:cNvPr>
          <p:cNvSpPr/>
          <p:nvPr/>
        </p:nvSpPr>
        <p:spPr>
          <a:xfrm>
            <a:off x="9402201" y="1942096"/>
            <a:ext cx="211719" cy="211719"/>
          </a:xfrm>
          <a:prstGeom prst="ellipse">
            <a:avLst/>
          </a:prstGeom>
          <a:solidFill>
            <a:srgbClr val="2C567A"/>
          </a:solidFill>
          <a:ln w="12700" cap="flat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24C775-78E8-4697-8BFE-F66A25C578E5}"/>
              </a:ext>
            </a:extLst>
          </p:cNvPr>
          <p:cNvSpPr/>
          <p:nvPr/>
        </p:nvSpPr>
        <p:spPr>
          <a:xfrm>
            <a:off x="8523778" y="1149683"/>
            <a:ext cx="211719" cy="211719"/>
          </a:xfrm>
          <a:prstGeom prst="ellipse">
            <a:avLst/>
          </a:prstGeom>
          <a:solidFill>
            <a:srgbClr val="2C567A"/>
          </a:solidFill>
          <a:ln w="12700" cap="flat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4F505A-54C7-4760-8B89-E4B25C06E763}"/>
              </a:ext>
            </a:extLst>
          </p:cNvPr>
          <p:cNvSpPr/>
          <p:nvPr/>
        </p:nvSpPr>
        <p:spPr>
          <a:xfrm rot="15069083" flipH="1">
            <a:off x="8692806" y="2474232"/>
            <a:ext cx="89122" cy="89121"/>
          </a:xfrm>
          <a:prstGeom prst="ellipse">
            <a:avLst/>
          </a:prstGeom>
          <a:solidFill>
            <a:srgbClr val="0072C7"/>
          </a:solidFill>
          <a:ln w="12700" cap="flat" cmpd="sng" algn="ctr">
            <a:noFill/>
            <a:prstDash val="solid"/>
            <a:miter lim="800000"/>
          </a:ln>
          <a:effectLst>
            <a:outerShdw blurRad="266700" sx="103000" sy="103000" algn="ctr" rotWithShape="0">
              <a:srgbClr val="0072C7"/>
            </a:outerShdw>
          </a:effectLst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81F033-05B3-4FBC-967D-F4DEC78D8BB7}"/>
              </a:ext>
            </a:extLst>
          </p:cNvPr>
          <p:cNvGrpSpPr/>
          <p:nvPr/>
        </p:nvGrpSpPr>
        <p:grpSpPr>
          <a:xfrm rot="16200000">
            <a:off x="6904824" y="1460470"/>
            <a:ext cx="185026" cy="1163245"/>
            <a:chOff x="9483237" y="1321506"/>
            <a:chExt cx="273513" cy="171957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AE42CB-2F1F-4A26-941F-09A4F0237E1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D9E62C9-B3AD-45FC-9A21-4C30957B163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9BE66BF-0EA9-468F-BAC5-9AFBCF7312F1}"/>
              </a:ext>
            </a:extLst>
          </p:cNvPr>
          <p:cNvGrpSpPr/>
          <p:nvPr/>
        </p:nvGrpSpPr>
        <p:grpSpPr>
          <a:xfrm rot="10800000" flipH="1">
            <a:off x="11908029" y="227458"/>
            <a:ext cx="281266" cy="3814293"/>
            <a:chOff x="3623292" y="0"/>
            <a:chExt cx="257138" cy="348706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7DA3052-16F5-4FDE-8619-2E9D1DE04329}"/>
                </a:ext>
              </a:extLst>
            </p:cNvPr>
            <p:cNvSpPr/>
            <p:nvPr/>
          </p:nvSpPr>
          <p:spPr>
            <a:xfrm>
              <a:off x="3623292" y="3229934"/>
              <a:ext cx="257138" cy="25713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/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FD03A1F-5FF2-4A51-869A-A43C4DE32183}"/>
                </a:ext>
              </a:extLst>
            </p:cNvPr>
            <p:cNvSpPr/>
            <p:nvPr/>
          </p:nvSpPr>
          <p:spPr>
            <a:xfrm flipH="1">
              <a:off x="3728963" y="0"/>
              <a:ext cx="45719" cy="3292954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43544827-7852-41EF-B1ED-0C80237CFA22}"/>
              </a:ext>
            </a:extLst>
          </p:cNvPr>
          <p:cNvSpPr/>
          <p:nvPr/>
        </p:nvSpPr>
        <p:spPr>
          <a:xfrm rot="15069083" flipH="1">
            <a:off x="7736580" y="1458294"/>
            <a:ext cx="279164" cy="279160"/>
          </a:xfrm>
          <a:prstGeom prst="ellipse">
            <a:avLst/>
          </a:prstGeom>
          <a:solidFill>
            <a:srgbClr val="0072C7"/>
          </a:solidFill>
          <a:ln w="12700" cap="flat" cmpd="sng" algn="ctr">
            <a:noFill/>
            <a:prstDash val="solid"/>
            <a:miter lim="800000"/>
          </a:ln>
          <a:effectLst>
            <a:outerShdw blurRad="266700" sx="103000" sy="103000" algn="ctr" rotWithShape="0">
              <a:srgbClr val="0072C7"/>
            </a:outerShdw>
          </a:effectLst>
        </p:spPr>
        <p:txBody>
          <a:bodyPr rtlCol="0" anchor="ctr"/>
          <a:lstStyle/>
          <a:p>
            <a:pPr marL="0" marR="0" lvl="0" indent="0" algn="ctr" defTabSz="960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22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9AA99A-3276-4B1E-A872-ED2F57ED9BCC}"/>
              </a:ext>
            </a:extLst>
          </p:cNvPr>
          <p:cNvGrpSpPr/>
          <p:nvPr/>
        </p:nvGrpSpPr>
        <p:grpSpPr>
          <a:xfrm rot="16200000">
            <a:off x="7064844" y="1620490"/>
            <a:ext cx="185026" cy="1163245"/>
            <a:chOff x="9483237" y="1321506"/>
            <a:chExt cx="273513" cy="171957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11D993-0860-429D-8AFB-FAFE4468BBE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192AC6C-E73E-4B54-BC12-18158C8F71EB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06470D-3BBE-4508-854A-DDFE128E8606}"/>
              </a:ext>
            </a:extLst>
          </p:cNvPr>
          <p:cNvGrpSpPr/>
          <p:nvPr/>
        </p:nvGrpSpPr>
        <p:grpSpPr>
          <a:xfrm rot="16200000">
            <a:off x="7224864" y="1780510"/>
            <a:ext cx="185026" cy="1163245"/>
            <a:chOff x="9483237" y="1321506"/>
            <a:chExt cx="273513" cy="17195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0700D50-C08F-4054-BE30-27FDBFCD323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396018-A0A5-4018-9CB7-7107F46A902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5AB0DE-AAE8-4934-9544-F61DC4DABFD5}"/>
              </a:ext>
            </a:extLst>
          </p:cNvPr>
          <p:cNvGrpSpPr/>
          <p:nvPr/>
        </p:nvGrpSpPr>
        <p:grpSpPr>
          <a:xfrm rot="16200000">
            <a:off x="7384884" y="1940530"/>
            <a:ext cx="185026" cy="1163245"/>
            <a:chOff x="9483237" y="1321506"/>
            <a:chExt cx="273513" cy="17195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50ECCC1-64AD-4AF3-ABEF-42284D9F6653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FF9620F-4D3E-4787-8979-3370B452AB6F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C6802BC-F3B7-4EEA-A16C-5430F6277B86}"/>
              </a:ext>
            </a:extLst>
          </p:cNvPr>
          <p:cNvGrpSpPr/>
          <p:nvPr/>
        </p:nvGrpSpPr>
        <p:grpSpPr>
          <a:xfrm rot="16200000">
            <a:off x="7544904" y="2100550"/>
            <a:ext cx="185026" cy="1163245"/>
            <a:chOff x="9483237" y="1321506"/>
            <a:chExt cx="273513" cy="171957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151DAB-C01F-4E49-8D3B-96F797DADD9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59A7461-D31A-4A52-BC43-6BA1A2EC19C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A0B7038-7AA6-4169-8807-D4072D58FD43}"/>
              </a:ext>
            </a:extLst>
          </p:cNvPr>
          <p:cNvGrpSpPr/>
          <p:nvPr/>
        </p:nvGrpSpPr>
        <p:grpSpPr>
          <a:xfrm rot="16200000">
            <a:off x="7704924" y="2260570"/>
            <a:ext cx="185026" cy="1163245"/>
            <a:chOff x="9483237" y="1321506"/>
            <a:chExt cx="273513" cy="171957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CAE6E60-7229-49A4-B510-31B8BE402920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2E7A61B-9FCD-46AD-B53D-457D65E78CF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8359BF-EB79-49D9-80D9-1A8F33B49419}"/>
              </a:ext>
            </a:extLst>
          </p:cNvPr>
          <p:cNvGrpSpPr/>
          <p:nvPr/>
        </p:nvGrpSpPr>
        <p:grpSpPr>
          <a:xfrm rot="16200000">
            <a:off x="7864944" y="2420590"/>
            <a:ext cx="185026" cy="1163245"/>
            <a:chOff x="9483237" y="1321506"/>
            <a:chExt cx="273513" cy="171957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BEE8363-A295-4D35-9AB9-459954E30BD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F8733A4-C75F-4081-AAA8-8941071D0A2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249784-924A-4421-80EF-E6C05032217C}"/>
              </a:ext>
            </a:extLst>
          </p:cNvPr>
          <p:cNvGrpSpPr/>
          <p:nvPr/>
        </p:nvGrpSpPr>
        <p:grpSpPr>
          <a:xfrm rot="16200000">
            <a:off x="8024964" y="2580610"/>
            <a:ext cx="185026" cy="1163245"/>
            <a:chOff x="9483237" y="1321506"/>
            <a:chExt cx="273513" cy="171957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DC56940-4AC8-488D-A37D-3F7478D0078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2CAC48E-EF34-46EE-9523-5DEA32D5FD9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95024C-3D96-42AC-9FF9-88CD826CB305}"/>
              </a:ext>
            </a:extLst>
          </p:cNvPr>
          <p:cNvGrpSpPr/>
          <p:nvPr/>
        </p:nvGrpSpPr>
        <p:grpSpPr>
          <a:xfrm rot="16200000">
            <a:off x="8184984" y="2740630"/>
            <a:ext cx="185026" cy="1163245"/>
            <a:chOff x="9483237" y="1321506"/>
            <a:chExt cx="273513" cy="171957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67DD64A-015C-41C6-ABED-549E5C5CD5CB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rgbClr val="0072C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66700" sx="103000" sy="103000" algn="ctr" rotWithShape="0">
                <a:srgbClr val="0072C7">
                  <a:alpha val="7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B18E558-2A5F-4C23-BA02-E7541F3B5D24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0">
                  <a:srgbClr val="0072C7"/>
                </a:gs>
                <a:gs pos="100000">
                  <a:srgbClr val="0072C7">
                    <a:alpha val="0"/>
                  </a:srgbClr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60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22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Title 33">
            <a:extLst>
              <a:ext uri="{FF2B5EF4-FFF2-40B4-BE49-F238E27FC236}">
                <a16:creationId xmlns:a16="http://schemas.microsoft.com/office/drawing/2014/main" id="{B5EAAF6F-FC10-76FF-04E4-C81E66D90303}"/>
              </a:ext>
            </a:extLst>
          </p:cNvPr>
          <p:cNvSpPr>
            <a:spLocks noGrp="1"/>
          </p:cNvSpPr>
          <p:nvPr/>
        </p:nvSpPr>
        <p:spPr>
          <a:xfrm>
            <a:off x="971047" y="5896340"/>
            <a:ext cx="9315679" cy="9383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Speak Pro"/>
              </a:rPr>
              <a:t>Project-3-team-5-Data visualization</a:t>
            </a:r>
            <a:br>
              <a:rPr lang="en-US" dirty="0">
                <a:solidFill>
                  <a:srgbClr val="000000"/>
                </a:solidFill>
                <a:latin typeface="Speak Pro"/>
              </a:rPr>
            </a:br>
            <a:br>
              <a:rPr lang="en-US" sz="1200" dirty="0">
                <a:solidFill>
                  <a:srgbClr val="000000"/>
                </a:solidFill>
                <a:latin typeface="Speak Pro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Speak Pro"/>
              </a:rPr>
              <a:t>to visually show what the asset conditions of our plant are:</a:t>
            </a:r>
          </a:p>
        </p:txBody>
      </p:sp>
    </p:spTree>
    <p:extLst>
      <p:ext uri="{BB962C8B-B14F-4D97-AF65-F5344CB8AC3E}">
        <p14:creationId xmlns:p14="http://schemas.microsoft.com/office/powerpoint/2010/main" val="417886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889E7-F1F6-D8D5-AD66-3A33E363F1D3}"/>
              </a:ext>
            </a:extLst>
          </p:cNvPr>
          <p:cNvSpPr txBox="1"/>
          <p:nvPr/>
        </p:nvSpPr>
        <p:spPr>
          <a:xfrm>
            <a:off x="121919" y="522357"/>
            <a:ext cx="12261669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An Asset Manager - Always Ask &amp; 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 we own?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is it? 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 supposed to do?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its condition?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its remnant life?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did it cost? What revenue does it earn?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cost to keep doing its OEM function?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alternative/ opportunity do we have?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I know all of the above?-Visually Display it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EA32E-63F4-4043-87E5-D398E8737BAF}"/>
              </a:ext>
            </a:extLst>
          </p:cNvPr>
          <p:cNvSpPr/>
          <p:nvPr/>
        </p:nvSpPr>
        <p:spPr>
          <a:xfrm>
            <a:off x="75304" y="1854116"/>
            <a:ext cx="2677625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Southern Ports Datafile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Use ESPERANCE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Filter and Clean in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AU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7C22E9-3DA7-4959-A181-516DADF05AAE}"/>
              </a:ext>
            </a:extLst>
          </p:cNvPr>
          <p:cNvSpPr/>
          <p:nvPr/>
        </p:nvSpPr>
        <p:spPr>
          <a:xfrm>
            <a:off x="3255597" y="3161157"/>
            <a:ext cx="1930596" cy="1490265"/>
          </a:xfrm>
          <a:prstGeom prst="roundRect">
            <a:avLst>
              <a:gd name="adj" fmla="val 818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HTML –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App.js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App.py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CSV Read in, Clean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CSV – JSON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External GEOJSON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FB5228-81D6-4987-B2F9-1CF052BE86AD}"/>
              </a:ext>
            </a:extLst>
          </p:cNvPr>
          <p:cNvSpPr/>
          <p:nvPr/>
        </p:nvSpPr>
        <p:spPr>
          <a:xfrm>
            <a:off x="5759309" y="3159046"/>
            <a:ext cx="1897802" cy="1494488"/>
          </a:xfrm>
          <a:prstGeom prst="roundRect">
            <a:avLst>
              <a:gd name="adj" fmla="val 40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LEAFLET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D3.geojson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MARKERS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Marker data setup</a:t>
            </a:r>
            <a:endParaRPr lang="en-AU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E49BE1-C738-4EE8-90FC-78B2D3B9A9F2}"/>
              </a:ext>
            </a:extLst>
          </p:cNvPr>
          <p:cNvSpPr/>
          <p:nvPr/>
        </p:nvSpPr>
        <p:spPr>
          <a:xfrm>
            <a:off x="8385243" y="2041883"/>
            <a:ext cx="3073170" cy="3675723"/>
          </a:xfrm>
          <a:prstGeom prst="roundRect">
            <a:avLst>
              <a:gd name="adj" fmla="val 579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Page 1: Displays asset condition on a rating scale of 1-5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Page 2: Provide detail on the distribution of assets in the various condition states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Page 3 Provide the ability to download the datasets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Page 4: Provide a video training module to allow user to learn about lubrications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Page 5: Provide the ability to identify specific locations</a:t>
            </a:r>
            <a:endParaRPr lang="en-AU" sz="1400" dirty="0"/>
          </a:p>
          <a:p>
            <a:pPr algn="ctr"/>
            <a:endParaRPr lang="en-A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BBBC4-ACC4-47A1-95C7-252BD819DBF3}"/>
              </a:ext>
            </a:extLst>
          </p:cNvPr>
          <p:cNvSpPr/>
          <p:nvPr/>
        </p:nvSpPr>
        <p:spPr>
          <a:xfrm>
            <a:off x="75304" y="3159046"/>
            <a:ext cx="2676306" cy="1490265"/>
          </a:xfrm>
          <a:prstGeom prst="roundRect">
            <a:avLst>
              <a:gd name="adj" fmla="val 883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Clean and load to SQL version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FLASK API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BARCHART to WEB page 2</a:t>
            </a:r>
            <a:endParaRPr lang="en-AU" sz="1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769CF9-A90C-4012-A19A-0E9B604992EF}"/>
              </a:ext>
            </a:extLst>
          </p:cNvPr>
          <p:cNvSpPr/>
          <p:nvPr/>
        </p:nvSpPr>
        <p:spPr>
          <a:xfrm>
            <a:off x="75304" y="5144546"/>
            <a:ext cx="2676306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LOAD and READ SQL link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Connect Link to HTML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Upload to WEB Page 2</a:t>
            </a:r>
            <a:endParaRPr lang="en-AU" sz="1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E2AF9C-CFCD-4A36-BDD1-8932F23590B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2752929" y="2317332"/>
            <a:ext cx="1467966" cy="843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4B36E1-0168-414C-A878-FF89B4E570C4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flipV="1">
            <a:off x="2751610" y="4651422"/>
            <a:ext cx="1469285" cy="956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3F22A1B-B510-4500-9B9A-0BEFE71CC61C}"/>
              </a:ext>
            </a:extLst>
          </p:cNvPr>
          <p:cNvCxnSpPr>
            <a:cxnSpLocks/>
            <a:stCxn id="18" idx="2"/>
            <a:endCxn id="9" idx="2"/>
          </p:cNvCxnSpPr>
          <p:nvPr/>
        </p:nvCxnSpPr>
        <p:spPr>
          <a:xfrm rot="5400000" flipH="1" flipV="1">
            <a:off x="5490956" y="1640106"/>
            <a:ext cx="353371" cy="8508371"/>
          </a:xfrm>
          <a:prstGeom prst="bentConnector3">
            <a:avLst>
              <a:gd name="adj1" fmla="val -64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B190E3-E498-4864-A476-4ACAA1370FC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413457" y="4649311"/>
            <a:ext cx="0" cy="4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3B0C99-A103-4D73-865C-86206B0C2B72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1413457" y="2780547"/>
            <a:ext cx="660" cy="37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74EF5F-51BF-406E-9020-32081DA3A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186193" y="3906290"/>
            <a:ext cx="573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BAEED0-F6F5-4987-BDF2-744A5F76611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657111" y="3879745"/>
            <a:ext cx="728132" cy="2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160CA0-734E-476F-903A-DE32FFA0253A}"/>
              </a:ext>
            </a:extLst>
          </p:cNvPr>
          <p:cNvGrpSpPr/>
          <p:nvPr/>
        </p:nvGrpSpPr>
        <p:grpSpPr>
          <a:xfrm>
            <a:off x="9569173" y="1086341"/>
            <a:ext cx="557876" cy="611758"/>
            <a:chOff x="4729033" y="279192"/>
            <a:chExt cx="914400" cy="124397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603C326-FD9B-4E08-9973-D64618167D3C}"/>
                </a:ext>
              </a:extLst>
            </p:cNvPr>
            <p:cNvSpPr/>
            <p:nvPr/>
          </p:nvSpPr>
          <p:spPr>
            <a:xfrm>
              <a:off x="4729033" y="279192"/>
              <a:ext cx="914400" cy="12439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Graphic 59" descr="Man with cane outline">
              <a:extLst>
                <a:ext uri="{FF2B5EF4-FFF2-40B4-BE49-F238E27FC236}">
                  <a16:creationId xmlns:a16="http://schemas.microsoft.com/office/drawing/2014/main" id="{070A6086-ACC7-437B-B170-DEAB7CCB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9033" y="389105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8660BA-2EBA-4A97-A5D1-E0A71A664983}"/>
              </a:ext>
            </a:extLst>
          </p:cNvPr>
          <p:cNvGrpSpPr/>
          <p:nvPr/>
        </p:nvGrpSpPr>
        <p:grpSpPr>
          <a:xfrm>
            <a:off x="11057312" y="1066845"/>
            <a:ext cx="557876" cy="563380"/>
            <a:chOff x="6218328" y="323273"/>
            <a:chExt cx="975884" cy="124397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503F996-328E-498A-9426-3E62D32F2791}"/>
                </a:ext>
              </a:extLst>
            </p:cNvPr>
            <p:cNvSpPr/>
            <p:nvPr/>
          </p:nvSpPr>
          <p:spPr>
            <a:xfrm>
              <a:off x="6218328" y="323273"/>
              <a:ext cx="975884" cy="124397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Graphic 61" descr="Hero Male outline">
              <a:extLst>
                <a:ext uri="{FF2B5EF4-FFF2-40B4-BE49-F238E27FC236}">
                  <a16:creationId xmlns:a16="http://schemas.microsoft.com/office/drawing/2014/main" id="{EA3ABCED-C4B0-4010-BBCC-5EA0E122A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5311" y="501558"/>
              <a:ext cx="914400" cy="91440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E8561E6-113E-4257-B9A0-8B50E69301BA}"/>
              </a:ext>
            </a:extLst>
          </p:cNvPr>
          <p:cNvSpPr txBox="1"/>
          <p:nvPr/>
        </p:nvSpPr>
        <p:spPr>
          <a:xfrm>
            <a:off x="10575440" y="786092"/>
            <a:ext cx="17106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AU" sz="800" b="0" i="0" u="none" strike="noStrike" dirty="0">
                <a:effectLst/>
                <a:latin typeface="Slack-Lato"/>
                <a:hlinkClick r:id="rId6"/>
              </a:rPr>
              <a:t>https://github.com/vn02063007</a:t>
            </a:r>
            <a:endParaRPr lang="en-AU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41F141-2F48-4A49-8BB5-76ECB55255B7}"/>
              </a:ext>
            </a:extLst>
          </p:cNvPr>
          <p:cNvSpPr txBox="1"/>
          <p:nvPr/>
        </p:nvSpPr>
        <p:spPr>
          <a:xfrm>
            <a:off x="8193220" y="6384710"/>
            <a:ext cx="4233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https://johanfromesperance.github.io/Project-3-DataVisualization/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426DCEB-5C2B-4DB6-8D99-EDC2EB785F94}"/>
              </a:ext>
            </a:extLst>
          </p:cNvPr>
          <p:cNvSpPr txBox="1"/>
          <p:nvPr/>
        </p:nvSpPr>
        <p:spPr>
          <a:xfrm>
            <a:off x="8708543" y="798890"/>
            <a:ext cx="18978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b="0" i="0">
                <a:solidFill>
                  <a:srgbClr val="1D1C1D"/>
                </a:solidFill>
                <a:effectLst/>
                <a:latin typeface="Slack-Lato"/>
              </a:defRPr>
            </a:lvl1pPr>
          </a:lstStyle>
          <a:p>
            <a:r>
              <a:rPr lang="en-AU" dirty="0"/>
              <a:t>https://github.com/JohanfromEsperance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C45942-5733-42D9-ABA3-8A2F11B9631D}"/>
              </a:ext>
            </a:extLst>
          </p:cNvPr>
          <p:cNvSpPr txBox="1"/>
          <p:nvPr/>
        </p:nvSpPr>
        <p:spPr>
          <a:xfrm>
            <a:off x="9507974" y="1689001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</a:t>
            </a:r>
            <a:endParaRPr lang="en-AU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15E6870-87DD-4C0D-B02D-1502941127B3}"/>
              </a:ext>
            </a:extLst>
          </p:cNvPr>
          <p:cNvSpPr txBox="1"/>
          <p:nvPr/>
        </p:nvSpPr>
        <p:spPr>
          <a:xfrm>
            <a:off x="11016926" y="1651388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Minh</a:t>
            </a:r>
            <a:endParaRPr lang="en-AU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D0F14EE-B13F-4DA1-878A-5B63528E25B5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51610" y="3904179"/>
            <a:ext cx="503987" cy="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0825992-0D1C-4127-ADC0-147C4CEC5FCE}"/>
              </a:ext>
            </a:extLst>
          </p:cNvPr>
          <p:cNvSpPr txBox="1"/>
          <p:nvPr/>
        </p:nvSpPr>
        <p:spPr>
          <a:xfrm>
            <a:off x="11458413" y="3282039"/>
            <a:ext cx="82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See next page</a:t>
            </a:r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DB2E1E-6673-68B5-EBD6-569F849F0847}"/>
              </a:ext>
            </a:extLst>
          </p:cNvPr>
          <p:cNvSpPr/>
          <p:nvPr/>
        </p:nvSpPr>
        <p:spPr>
          <a:xfrm>
            <a:off x="75304" y="922967"/>
            <a:ext cx="2674765" cy="369333"/>
          </a:xfrm>
          <a:prstGeom prst="roundRect">
            <a:avLst>
              <a:gd name="adj" fmla="val 40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Week 10,11,12, 13,14,15</a:t>
            </a:r>
          </a:p>
        </p:txBody>
      </p:sp>
      <p:sp>
        <p:nvSpPr>
          <p:cNvPr id="5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/>
        </p:nvSpPr>
        <p:spPr>
          <a:xfrm>
            <a:off x="230124" y="-18130"/>
            <a:ext cx="11731752" cy="9383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  <a:t>Project-3-team-5-Data visualization</a:t>
            </a:r>
            <a:b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</a:b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  <a:t>Our team will select, analyze, extract, transform, load a dataset and visualize a dashboard and map for SPA state of the asset information:</a:t>
            </a:r>
            <a:b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</a:b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Speak Pro"/>
                <a:ea typeface="+mj-ea"/>
                <a:cs typeface="+mj-cs"/>
              </a:rPr>
              <a:t>to visually show what the asset conditions of our plant are: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EC11E4-9C4B-A09A-6D63-515F9E8BB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933" y="1036396"/>
            <a:ext cx="3430372" cy="16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3266095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72DA6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5758966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124595" y="1894035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391481" y="1324653"/>
            <a:ext cx="2153721" cy="21889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Data Sources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Review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Inspect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Simulate</a:t>
            </a: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211710" y="1324653"/>
            <a:ext cx="9747751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868E5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19501" y="2339593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9795257" y="2454033"/>
            <a:ext cx="218092" cy="218092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0A472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481" y="3660944"/>
            <a:ext cx="2064212" cy="302186"/>
          </a:xfrm>
        </p:spPr>
        <p:txBody>
          <a:bodyPr/>
          <a:lstStyle/>
          <a:p>
            <a:pPr algn="ctr"/>
            <a:r>
              <a:rPr lang="en-US" sz="1800" dirty="0"/>
              <a:t>Exploration and Inspiration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163" y="4211425"/>
            <a:ext cx="2531008" cy="70643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Locate and download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SPA- REDUX SAO CSV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 JSON and 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CLEAN and built JSON file with 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Prework, structure, common keys, duplicates and NAN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Verify Data formats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MAP and DASHBOARD formats</a:t>
            </a:r>
          </a:p>
          <a:p>
            <a:endParaRPr lang="en-US" sz="105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6095" y="3846519"/>
            <a:ext cx="1796396" cy="302186"/>
          </a:xfrm>
        </p:spPr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8740" y="4222882"/>
            <a:ext cx="2139356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Design DASHBOARD</a:t>
            </a:r>
          </a:p>
          <a:p>
            <a:pPr marL="171450" indent="-171450">
              <a:buChar char="•"/>
            </a:pPr>
            <a:r>
              <a:rPr lang="en-US" sz="1050" dirty="0"/>
              <a:t>LOAD JSON and MAP</a:t>
            </a:r>
          </a:p>
          <a:p>
            <a:pPr marL="171450" indent="-171450">
              <a:buChar char="•"/>
            </a:pPr>
            <a:r>
              <a:rPr lang="en-US" sz="1050" dirty="0"/>
              <a:t>Load .CSV to Python and convert</a:t>
            </a:r>
          </a:p>
          <a:p>
            <a:pPr marL="171450" indent="-171450">
              <a:buChar char="•"/>
            </a:pPr>
            <a:r>
              <a:rPr lang="en-US" sz="1050" dirty="0"/>
              <a:t>Convert GEOJSON</a:t>
            </a:r>
          </a:p>
          <a:p>
            <a:pPr marL="171450" indent="-171450">
              <a:buChar char="•"/>
            </a:pPr>
            <a:r>
              <a:rPr lang="en-US" sz="1050" dirty="0"/>
              <a:t>Check CSV loaded correctly</a:t>
            </a:r>
          </a:p>
          <a:p>
            <a:pPr marL="171450" indent="-171450">
              <a:buChar char="•"/>
            </a:pPr>
            <a:r>
              <a:rPr lang="en-US" sz="1050" dirty="0"/>
              <a:t>API endpoints if required for maps</a:t>
            </a:r>
          </a:p>
          <a:p>
            <a:pPr marL="171450" indent="-171450">
              <a:buChar char="•"/>
            </a:pPr>
            <a:r>
              <a:rPr lang="en-US" sz="1050" dirty="0"/>
              <a:t>MAP API keys</a:t>
            </a:r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8966" y="3806687"/>
            <a:ext cx="1796396" cy="302186"/>
          </a:xfrm>
        </p:spPr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754" y="4148705"/>
            <a:ext cx="2241481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Wrangling steps</a:t>
            </a:r>
          </a:p>
          <a:p>
            <a:pPr marL="171450" indent="-171450">
              <a:buChar char="•"/>
            </a:pPr>
            <a:r>
              <a:rPr lang="en-US" sz="1050" dirty="0"/>
              <a:t>Cleaning – NAN</a:t>
            </a:r>
          </a:p>
          <a:p>
            <a:pPr marL="171450" indent="-171450">
              <a:buChar char="•"/>
            </a:pPr>
            <a:r>
              <a:rPr lang="en-US" sz="1050" dirty="0"/>
              <a:t>Filter locations/FORMAT</a:t>
            </a:r>
          </a:p>
          <a:p>
            <a:pPr marL="171450" indent="-171450">
              <a:buChar char="•"/>
            </a:pPr>
            <a:r>
              <a:rPr lang="en-US" sz="1050" dirty="0"/>
              <a:t>Align location and usage</a:t>
            </a:r>
          </a:p>
          <a:p>
            <a:pPr marL="171450" indent="-171450">
              <a:buChar char="•"/>
            </a:pPr>
            <a:r>
              <a:rPr lang="en-US" sz="1050" dirty="0"/>
              <a:t>Rename headers</a:t>
            </a:r>
          </a:p>
          <a:p>
            <a:pPr marL="171450" indent="-171450">
              <a:buChar char="•"/>
            </a:pPr>
            <a:r>
              <a:rPr lang="en-US" sz="1050" dirty="0"/>
              <a:t>Remove columns</a:t>
            </a:r>
          </a:p>
          <a:p>
            <a:pPr marL="171450" indent="-171450">
              <a:buChar char="•"/>
            </a:pPr>
            <a:r>
              <a:rPr lang="en-US" sz="1050" dirty="0"/>
              <a:t>Save in SQL</a:t>
            </a:r>
          </a:p>
          <a:p>
            <a:pPr marL="171450" indent="-171450">
              <a:buChar char="•"/>
            </a:pPr>
            <a:r>
              <a:rPr lang="en-US" sz="1050" dirty="0"/>
              <a:t>Link FLASK API</a:t>
            </a:r>
          </a:p>
          <a:p>
            <a:endParaRPr lang="en-US" sz="1050" dirty="0"/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4672" y="3790578"/>
            <a:ext cx="1796396" cy="302186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1135" y="4149036"/>
            <a:ext cx="1813567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Load to PYTHON </a:t>
            </a:r>
          </a:p>
          <a:p>
            <a:pPr marL="171450" indent="-171450">
              <a:buChar char="•"/>
            </a:pPr>
            <a:r>
              <a:rPr lang="en-US" sz="1050" dirty="0"/>
              <a:t>Load to WEB</a:t>
            </a:r>
          </a:p>
          <a:p>
            <a:pPr marL="171450" indent="-171450">
              <a:buChar char="•"/>
            </a:pPr>
            <a:r>
              <a:rPr lang="en-US" sz="1050" dirty="0"/>
              <a:t>Check and test data</a:t>
            </a:r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FE480C-4FDB-44B7-9081-230DE3652799}"/>
              </a:ext>
            </a:extLst>
          </p:cNvPr>
          <p:cNvSpPr/>
          <p:nvPr/>
        </p:nvSpPr>
        <p:spPr>
          <a:xfrm>
            <a:off x="10548318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A381766-4C5E-4573-B8C5-F067F9FC7D6D}"/>
              </a:ext>
            </a:extLst>
          </p:cNvPr>
          <p:cNvSpPr txBox="1">
            <a:spLocks/>
          </p:cNvSpPr>
          <p:nvPr/>
        </p:nvSpPr>
        <p:spPr>
          <a:xfrm>
            <a:off x="9877638" y="3695426"/>
            <a:ext cx="244704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Visualize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6B49D57D-910D-48DE-8D02-4CD10B6F3FF2}"/>
              </a:ext>
            </a:extLst>
          </p:cNvPr>
          <p:cNvSpPr txBox="1">
            <a:spLocks/>
          </p:cNvSpPr>
          <p:nvPr/>
        </p:nvSpPr>
        <p:spPr>
          <a:xfrm>
            <a:off x="9649097" y="4128513"/>
            <a:ext cx="2470431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/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Create and display WEB PAGE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PYTHON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LEAFLET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HTML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JAVA script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SQL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Avenir Next LT Pro Light"/>
              </a:rPr>
              <a:t>FLASK API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Check and Test Website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40FD13-FB6A-4DD8-BB1B-1DA5C71177E3}"/>
              </a:ext>
            </a:extLst>
          </p:cNvPr>
          <p:cNvSpPr/>
          <p:nvPr/>
        </p:nvSpPr>
        <p:spPr>
          <a:xfrm>
            <a:off x="9853351" y="2212227"/>
            <a:ext cx="694967" cy="706438"/>
          </a:xfrm>
          <a:prstGeom prst="rightArrow">
            <a:avLst>
              <a:gd name="adj1" fmla="val 30276"/>
              <a:gd name="adj2" fmla="val 50000"/>
            </a:avLst>
          </a:pr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4000" b="0" i="0" u="none" strike="noStrike" kern="1200" cap="none" spc="0" normalizeH="0" baseline="0" noProof="0">
              <a:ln>
                <a:noFill/>
              </a:ln>
              <a:solidFill>
                <a:srgbClr val="4868E5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5A8B7320-D31A-401F-BBC9-3021130E9A34}"/>
              </a:ext>
            </a:extLst>
          </p:cNvPr>
          <p:cNvSpPr txBox="1">
            <a:spLocks/>
          </p:cNvSpPr>
          <p:nvPr/>
        </p:nvSpPr>
        <p:spPr>
          <a:xfrm>
            <a:off x="7928306" y="4911746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Config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CSS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Leaflet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JS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Speak Pro"/>
              </a:rPr>
              <a:t>PY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peak Pro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JSON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A472"/>
              </a:solidFill>
              <a:effectLst/>
              <a:uLnTx/>
              <a:uFillTx/>
              <a:latin typeface="Speak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0A472"/>
              </a:solidFill>
              <a:effectLst/>
              <a:uLnTx/>
              <a:uFillTx/>
              <a:latin typeface="Speak Pro"/>
              <a:ea typeface="+mn-ea"/>
              <a:cs typeface="+mn-cs"/>
            </a:endParaRP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5F35DD1C-08A9-5568-0B08-55B9D4222F6F}"/>
              </a:ext>
            </a:extLst>
          </p:cNvPr>
          <p:cNvSpPr>
            <a:spLocks noGrp="1"/>
          </p:cNvSpPr>
          <p:nvPr/>
        </p:nvSpPr>
        <p:spPr>
          <a:xfrm>
            <a:off x="211710" y="89293"/>
            <a:ext cx="11731752" cy="9383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Project-3-team-5-Data visualization</a:t>
            </a:r>
            <a:b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Our team will select, analyze, extract, transform, load a dataset and visualize a dashboard and map for SPA state of the asset information:</a:t>
            </a:r>
            <a:br>
              <a:rPr kumimoji="0" lang="en-US" sz="12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 Light" panose="020F0302020204030204"/>
                <a:ea typeface="+mj-ea"/>
                <a:cs typeface="+mj-cs"/>
              </a:rPr>
              <a:t>to visually show what the asset conditions of our plant are: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C42477-EFB3-7465-D7BF-18C0C318FAFF}"/>
              </a:ext>
            </a:extLst>
          </p:cNvPr>
          <p:cNvSpPr txBox="1"/>
          <p:nvPr/>
        </p:nvSpPr>
        <p:spPr>
          <a:xfrm>
            <a:off x="2299064" y="1581253"/>
            <a:ext cx="86301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An Asset Manager - Always Ask &amp; Answer: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 we own? –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Asset Register/Digital E2E/ GIS/TAGS/RFID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Where is it? –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Data (GIS)/D365 Attributes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 –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Master Data - AMIS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 supposed to do? – 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Efficiency – LOS - </a:t>
            </a:r>
            <a:r>
              <a:rPr kumimoji="0" lang="en-AU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AvXutXRtXUnc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 –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AI/VISUAL/ML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its 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remnant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life? – 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AI/ML/Degradation/DACMP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did it cost? What revenue does it earn?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ERP-D365SCm F&amp;O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cost to keep doing its OEM function? (GAP) 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ERP-WOL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alternative/ opportunity do we have?-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Digital Twin/Optioneering</a:t>
            </a:r>
          </a:p>
          <a:p>
            <a:pPr marL="530689" marR="0" lvl="1" indent="-20411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I know all of the above? – I hope I answered that question</a:t>
            </a:r>
            <a:r>
              <a:rPr kumimoji="0" lang="en-AU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en-AU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9109-5816-66EC-499C-7CB720E2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0" y="258155"/>
            <a:ext cx="2572735" cy="12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60D7F-4409-A132-CC67-2CF74873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830" y="258155"/>
            <a:ext cx="2615411" cy="124978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2C77BF-C8BA-E120-0CB8-E7260C568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2" y="5148982"/>
            <a:ext cx="2617609" cy="128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B3036-672B-92CD-088F-ABC900FFA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383" y="5149048"/>
            <a:ext cx="2615411" cy="12802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379841-CEC9-7DEF-F6DA-D41ACA8083F0}"/>
              </a:ext>
            </a:extLst>
          </p:cNvPr>
          <p:cNvCxnSpPr>
            <a:cxnSpLocks/>
          </p:cNvCxnSpPr>
          <p:nvPr/>
        </p:nvCxnSpPr>
        <p:spPr>
          <a:xfrm>
            <a:off x="1653702" y="758757"/>
            <a:ext cx="1564389" cy="157777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1984FF-C456-DC4A-513B-F3D28745A6D4}"/>
              </a:ext>
            </a:extLst>
          </p:cNvPr>
          <p:cNvCxnSpPr>
            <a:cxnSpLocks/>
          </p:cNvCxnSpPr>
          <p:nvPr/>
        </p:nvCxnSpPr>
        <p:spPr>
          <a:xfrm>
            <a:off x="1397725" y="1025395"/>
            <a:ext cx="1434551" cy="16063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6BB177-C15C-DBA8-5BEC-94C2423C66FB}"/>
              </a:ext>
            </a:extLst>
          </p:cNvPr>
          <p:cNvCxnSpPr>
            <a:cxnSpLocks/>
          </p:cNvCxnSpPr>
          <p:nvPr/>
        </p:nvCxnSpPr>
        <p:spPr>
          <a:xfrm>
            <a:off x="2698080" y="492032"/>
            <a:ext cx="1913571" cy="293696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BB874-20B1-5DD2-4E8E-46DEA8932CDC}"/>
              </a:ext>
            </a:extLst>
          </p:cNvPr>
          <p:cNvCxnSpPr>
            <a:cxnSpLocks/>
          </p:cNvCxnSpPr>
          <p:nvPr/>
        </p:nvCxnSpPr>
        <p:spPr>
          <a:xfrm flipH="1">
            <a:off x="5190309" y="758757"/>
            <a:ext cx="4772297" cy="29793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E6E751-D258-8659-547A-A2D1E4742E59}"/>
              </a:ext>
            </a:extLst>
          </p:cNvPr>
          <p:cNvCxnSpPr>
            <a:cxnSpLocks/>
          </p:cNvCxnSpPr>
          <p:nvPr/>
        </p:nvCxnSpPr>
        <p:spPr>
          <a:xfrm flipV="1">
            <a:off x="2299064" y="4518221"/>
            <a:ext cx="5111930" cy="1453257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6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632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Avenir Next LT Pro Light</vt:lpstr>
      <vt:lpstr>Calibri</vt:lpstr>
      <vt:lpstr>Calibri Light</vt:lpstr>
      <vt:lpstr>Graphik</vt:lpstr>
      <vt:lpstr>Graphik-SemiboldItalic</vt:lpstr>
      <vt:lpstr>Slack-Lato</vt:lpstr>
      <vt:lpstr>Speak Pro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Snyman</dc:creator>
  <cp:lastModifiedBy>Johannes Snyman</cp:lastModifiedBy>
  <cp:revision>13</cp:revision>
  <dcterms:created xsi:type="dcterms:W3CDTF">2023-01-16T04:47:43Z</dcterms:created>
  <dcterms:modified xsi:type="dcterms:W3CDTF">2023-01-27T23:37:49Z</dcterms:modified>
</cp:coreProperties>
</file>